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  <p:sldMasterId id="2147483945" r:id="rId2"/>
    <p:sldMasterId id="2147484016" r:id="rId3"/>
    <p:sldMasterId id="2147484041" r:id="rId4"/>
    <p:sldMasterId id="2147484046" r:id="rId5"/>
    <p:sldMasterId id="2147484074" r:id="rId6"/>
    <p:sldMasterId id="2147484084" r:id="rId7"/>
  </p:sldMasterIdLst>
  <p:notesMasterIdLst>
    <p:notesMasterId r:id="rId27"/>
  </p:notesMasterIdLst>
  <p:sldIdLst>
    <p:sldId id="282" r:id="rId8"/>
    <p:sldId id="287" r:id="rId9"/>
    <p:sldId id="257" r:id="rId10"/>
    <p:sldId id="260" r:id="rId11"/>
    <p:sldId id="261" r:id="rId12"/>
    <p:sldId id="258" r:id="rId13"/>
    <p:sldId id="262" r:id="rId14"/>
    <p:sldId id="328" r:id="rId15"/>
    <p:sldId id="391" r:id="rId16"/>
    <p:sldId id="665" r:id="rId17"/>
    <p:sldId id="724" r:id="rId18"/>
    <p:sldId id="745" r:id="rId19"/>
    <p:sldId id="746" r:id="rId20"/>
    <p:sldId id="288" r:id="rId21"/>
    <p:sldId id="741" r:id="rId22"/>
    <p:sldId id="742" r:id="rId23"/>
    <p:sldId id="743" r:id="rId24"/>
    <p:sldId id="744" r:id="rId25"/>
    <p:sldId id="310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87ABD"/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4174" autoAdjust="0"/>
  </p:normalViewPr>
  <p:slideViewPr>
    <p:cSldViewPr snapToGrid="0" showGuides="1">
      <p:cViewPr varScale="1">
        <p:scale>
          <a:sx n="61" d="100"/>
          <a:sy n="61" d="100"/>
        </p:scale>
        <p:origin x="-102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gs" Target="tags/tag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25/07/2021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DD249-0DB2-4F81-88A3-9D46629C54C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585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3500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E8DB0-55DC-4221-A99C-988BCD133BF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205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958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198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735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6387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0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99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34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85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875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45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355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70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942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11508271"/>
      </p:ext>
    </p:extLst>
  </p:cSld>
  <p:clrMapOvr>
    <a:masterClrMapping/>
  </p:clrMapOvr>
  <p:transition advClick="0" advTm="3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25939479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03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27924183"/>
      </p:ext>
    </p:extLst>
  </p:cSld>
  <p:clrMapOvr>
    <a:masterClrMapping/>
  </p:clrMapOvr>
  <p:transition advClick="0" advTm="3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22403164"/>
      </p:ext>
    </p:extLst>
  </p:cSld>
  <p:clrMapOvr>
    <a:masterClrMapping/>
  </p:clrMapOvr>
  <p:transition advClick="0" advTm="3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66796146"/>
      </p:ext>
    </p:extLst>
  </p:cSld>
  <p:clrMapOvr>
    <a:masterClrMapping/>
  </p:clrMapOvr>
  <p:transition advClick="0" advTm="3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19391786"/>
      </p:ext>
    </p:extLst>
  </p:cSld>
  <p:clrMapOvr>
    <a:masterClrMapping/>
  </p:clrMapOvr>
  <p:transition advClick="0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14509"/>
      </p:ext>
    </p:extLst>
  </p:cSld>
  <p:clrMapOvr>
    <a:masterClrMapping/>
  </p:clrMapOvr>
  <p:transition advClick="0" advTm="3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98769170"/>
      </p:ext>
    </p:extLst>
  </p:cSld>
  <p:clrMapOvr>
    <a:masterClrMapping/>
  </p:clrMapOvr>
  <p:transition advClick="0" advTm="300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86165674"/>
      </p:ext>
    </p:extLst>
  </p:cSld>
  <p:clrMapOvr>
    <a:masterClrMapping/>
  </p:clrMapOvr>
  <p:transition advClick="0" advTm="300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84198816"/>
      </p:ext>
    </p:extLst>
  </p:cSld>
  <p:clrMapOvr>
    <a:masterClrMapping/>
  </p:clrMapOvr>
  <p:transition advClick="0" advTm="300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38847362"/>
      </p:ext>
    </p:extLst>
  </p:cSld>
  <p:clrMapOvr>
    <a:masterClrMapping/>
  </p:clrMapOvr>
  <p:transition advClick="0" advTm="300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96858209"/>
      </p:ext>
    </p:extLst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96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1250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9924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="" xmlns:a16="http://schemas.microsoft.com/office/drawing/2014/main" id="{7A078E81-87D5-4D4C-960B-0E6A8E96DCDB}"/>
              </a:ext>
            </a:extLst>
          </p:cNvPr>
          <p:cNvSpPr txBox="1"/>
          <p:nvPr userDrawn="1"/>
        </p:nvSpPr>
        <p:spPr>
          <a:xfrm>
            <a:off x="214219" y="100843"/>
            <a:ext cx="18501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11074498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5940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7026-63EA-4E95-95C8-913B599A53F8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1586-A5D1-45E3-A381-D13370D402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4852850"/>
      </p:ext>
    </p:extLst>
  </p:cSld>
  <p:clrMapOvr>
    <a:masterClrMapping/>
  </p:clrMapOvr>
  <p:transition spd="slow" advClick="0" advTm="3000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7026-63EA-4E95-95C8-913B599A53F8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1586-A5D1-45E3-A381-D13370D402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1292"/>
      </p:ext>
    </p:extLst>
  </p:cSld>
  <p:clrMapOvr>
    <a:masterClrMapping/>
  </p:clrMapOvr>
  <p:transition spd="slow" advClick="0" advTm="3000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7026-63EA-4E95-95C8-913B599A53F8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1586-A5D1-45E3-A381-D13370D402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211458"/>
      </p:ext>
    </p:extLst>
  </p:cSld>
  <p:clrMapOvr>
    <a:masterClrMapping/>
  </p:clrMapOvr>
  <p:transition spd="slow" advClick="0" advTm="3000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7026-63EA-4E95-95C8-913B599A53F8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1586-A5D1-45E3-A381-D13370D402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927871"/>
      </p:ext>
    </p:extLst>
  </p:cSld>
  <p:clrMapOvr>
    <a:masterClrMapping/>
  </p:clrMapOvr>
  <p:transition spd="slow" advClick="0" advTm="3000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7026-63EA-4E95-95C8-913B599A53F8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1586-A5D1-45E3-A381-D13370D402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013756"/>
      </p:ext>
    </p:extLst>
  </p:cSld>
  <p:clrMapOvr>
    <a:masterClrMapping/>
  </p:clrMapOvr>
  <p:transition spd="slow" advClick="0" advTm="3000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7026-63EA-4E95-95C8-913B599A53F8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1586-A5D1-45E3-A381-D13370D402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178122"/>
      </p:ext>
    </p:extLst>
  </p:cSld>
  <p:clrMapOvr>
    <a:masterClrMapping/>
  </p:clrMapOvr>
  <p:transition spd="slow" advClick="0" advTm="3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344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7026-63EA-4E95-95C8-913B599A53F8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1586-A5D1-45E3-A381-D13370D402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955602"/>
      </p:ext>
    </p:extLst>
  </p:cSld>
  <p:clrMapOvr>
    <a:masterClrMapping/>
  </p:clrMapOvr>
  <p:transition spd="slow" advClick="0" advTm="3000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7E06D6F-D8B5-40B4-B858-1CB3D7646F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17" y="3180"/>
            <a:ext cx="12192025" cy="685734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E4856BFE-D3FC-4EFA-ACBB-6949569586BC}"/>
              </a:ext>
            </a:extLst>
          </p:cNvPr>
          <p:cNvSpPr/>
          <p:nvPr userDrawn="1"/>
        </p:nvSpPr>
        <p:spPr>
          <a:xfrm>
            <a:off x="0" y="480662"/>
            <a:ext cx="12192000" cy="6162785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33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979D7-302D-492A-8039-2E5833E2F0C3}" type="datetimeFigureOut">
              <a:rPr lang="zh-CN" altLang="en-US" smtClean="0"/>
              <a:pPr/>
              <a:t>2021/7/25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63D64-B169-48F4-8638-4EBEC083FE0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文本框 37"/>
          <p:cNvSpPr txBox="1"/>
          <p:nvPr userDrawn="1"/>
        </p:nvSpPr>
        <p:spPr>
          <a:xfrm>
            <a:off x="1279709" y="3762"/>
            <a:ext cx="1490695" cy="498997"/>
          </a:xfrm>
          <a:prstGeom prst="rect">
            <a:avLst/>
          </a:prstGeom>
          <a:noFill/>
        </p:spPr>
        <p:txBody>
          <a:bodyPr wrap="none" lIns="128539" tIns="64269" rIns="128539" bIns="64269" rtlCol="0">
            <a:spAutoFit/>
          </a:bodyPr>
          <a:lstStyle/>
          <a:p>
            <a:pPr>
              <a:buFontTx/>
              <a:buNone/>
            </a:pPr>
            <a:r>
              <a:rPr lang="zh-CN" altLang="en-US" sz="2399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工作回顾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="" xmlns:a16="http://schemas.microsoft.com/office/drawing/2014/main" id="{CA60B3EB-5B48-4300-B079-DA4C9D36AE0E}"/>
              </a:ext>
            </a:extLst>
          </p:cNvPr>
          <p:cNvSpPr/>
          <p:nvPr userDrawn="1"/>
        </p:nvSpPr>
        <p:spPr>
          <a:xfrm>
            <a:off x="717997" y="3762"/>
            <a:ext cx="499167" cy="49901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33"/>
          </a:p>
        </p:txBody>
      </p:sp>
    </p:spTree>
    <p:extLst>
      <p:ext uri="{BB962C8B-B14F-4D97-AF65-F5344CB8AC3E}">
        <p14:creationId xmlns:p14="http://schemas.microsoft.com/office/powerpoint/2010/main" val="2436973217"/>
      </p:ext>
    </p:extLst>
  </p:cSld>
  <p:clrMapOvr>
    <a:masterClrMapping/>
  </p:clrMapOvr>
  <p:transition spd="slow" advClick="0" advTm="3000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02FEE6F-5110-4896-BB72-D3F0E4B4C6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17" y="3180"/>
            <a:ext cx="12192025" cy="685734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CAB73F46-AC0F-423D-A713-38A124202761}"/>
              </a:ext>
            </a:extLst>
          </p:cNvPr>
          <p:cNvSpPr/>
          <p:nvPr userDrawn="1"/>
        </p:nvSpPr>
        <p:spPr>
          <a:xfrm>
            <a:off x="0" y="480662"/>
            <a:ext cx="12192000" cy="6162785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33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979D7-302D-492A-8039-2E5833E2F0C3}" type="datetimeFigureOut">
              <a:rPr lang="zh-CN" altLang="en-US" smtClean="0"/>
              <a:pPr/>
              <a:t>2021/7/25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63D64-B169-48F4-8638-4EBEC083FE0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文本框 37"/>
          <p:cNvSpPr txBox="1"/>
          <p:nvPr userDrawn="1"/>
        </p:nvSpPr>
        <p:spPr>
          <a:xfrm>
            <a:off x="1209039" y="3180"/>
            <a:ext cx="1490695" cy="498997"/>
          </a:xfrm>
          <a:prstGeom prst="rect">
            <a:avLst/>
          </a:prstGeom>
          <a:noFill/>
        </p:spPr>
        <p:txBody>
          <a:bodyPr wrap="none" lIns="128539" tIns="64269" rIns="128539" bIns="64269" rtlCol="0">
            <a:spAutoFit/>
          </a:bodyPr>
          <a:lstStyle/>
          <a:p>
            <a:pPr>
              <a:buFontTx/>
              <a:buNone/>
            </a:pPr>
            <a:r>
              <a:rPr lang="zh-CN" altLang="en-US" sz="2399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自我评价</a:t>
            </a:r>
          </a:p>
        </p:txBody>
      </p:sp>
      <p:sp>
        <p:nvSpPr>
          <p:cNvPr id="6" name="椭圆 5">
            <a:extLst>
              <a:ext uri="{FF2B5EF4-FFF2-40B4-BE49-F238E27FC236}">
                <a16:creationId xmlns="" xmlns:a16="http://schemas.microsoft.com/office/drawing/2014/main" id="{D885BA86-9C7F-4C80-A73D-092FAC52EA38}"/>
              </a:ext>
            </a:extLst>
          </p:cNvPr>
          <p:cNvSpPr/>
          <p:nvPr userDrawn="1"/>
        </p:nvSpPr>
        <p:spPr>
          <a:xfrm>
            <a:off x="683654" y="3179"/>
            <a:ext cx="499167" cy="49901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33"/>
          </a:p>
        </p:txBody>
      </p:sp>
    </p:spTree>
    <p:extLst>
      <p:ext uri="{BB962C8B-B14F-4D97-AF65-F5344CB8AC3E}">
        <p14:creationId xmlns:p14="http://schemas.microsoft.com/office/powerpoint/2010/main" val="867713431"/>
      </p:ext>
    </p:extLst>
  </p:cSld>
  <p:clrMapOvr>
    <a:masterClrMapping/>
  </p:clrMapOvr>
  <p:transition spd="slow" advClick="0" advTm="3000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48F817FC-9C38-4683-850A-C705946EA8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17" y="3180"/>
            <a:ext cx="12192025" cy="685734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9C1A6F25-AFBB-43CC-84A6-A32AB3AFF50C}"/>
              </a:ext>
            </a:extLst>
          </p:cNvPr>
          <p:cNvSpPr/>
          <p:nvPr userDrawn="1"/>
        </p:nvSpPr>
        <p:spPr>
          <a:xfrm>
            <a:off x="0" y="480662"/>
            <a:ext cx="12192000" cy="6162785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33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979D7-302D-492A-8039-2E5833E2F0C3}" type="datetimeFigureOut">
              <a:rPr lang="zh-CN" altLang="en-US" smtClean="0"/>
              <a:pPr/>
              <a:t>2021/7/25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63D64-B169-48F4-8638-4EBEC083FE0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文本框 37"/>
          <p:cNvSpPr txBox="1"/>
          <p:nvPr userDrawn="1"/>
        </p:nvSpPr>
        <p:spPr>
          <a:xfrm>
            <a:off x="1426132" y="14076"/>
            <a:ext cx="1490695" cy="498997"/>
          </a:xfrm>
          <a:prstGeom prst="rect">
            <a:avLst/>
          </a:prstGeom>
          <a:noFill/>
        </p:spPr>
        <p:txBody>
          <a:bodyPr wrap="none" lIns="128539" tIns="64269" rIns="128539" bIns="64269" rtlCol="0">
            <a:spAutoFit/>
          </a:bodyPr>
          <a:lstStyle/>
          <a:p>
            <a:pPr>
              <a:buFontTx/>
              <a:buNone/>
            </a:pPr>
            <a:r>
              <a:rPr lang="zh-CN" altLang="en-US" sz="2399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工作体会</a:t>
            </a:r>
          </a:p>
        </p:txBody>
      </p:sp>
      <p:sp>
        <p:nvSpPr>
          <p:cNvPr id="6" name="椭圆 5">
            <a:extLst>
              <a:ext uri="{FF2B5EF4-FFF2-40B4-BE49-F238E27FC236}">
                <a16:creationId xmlns="" xmlns:a16="http://schemas.microsoft.com/office/drawing/2014/main" id="{2856A93C-97EE-428B-8785-0B156EB424AA}"/>
              </a:ext>
            </a:extLst>
          </p:cNvPr>
          <p:cNvSpPr/>
          <p:nvPr userDrawn="1"/>
        </p:nvSpPr>
        <p:spPr>
          <a:xfrm>
            <a:off x="838201" y="14076"/>
            <a:ext cx="499167" cy="49901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33"/>
          </a:p>
        </p:txBody>
      </p:sp>
    </p:spTree>
    <p:extLst>
      <p:ext uri="{BB962C8B-B14F-4D97-AF65-F5344CB8AC3E}">
        <p14:creationId xmlns:p14="http://schemas.microsoft.com/office/powerpoint/2010/main" val="3755366444"/>
      </p:ext>
    </p:extLst>
  </p:cSld>
  <p:clrMapOvr>
    <a:masterClrMapping/>
  </p:clrMapOvr>
  <p:transition spd="slow" advClick="0" advTm="3000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C69B46B-109B-4226-9040-9294DBC07A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17" y="3180"/>
            <a:ext cx="12192025" cy="685734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2D0CE19C-3331-44C0-A9BB-B07BAECFFC15}"/>
              </a:ext>
            </a:extLst>
          </p:cNvPr>
          <p:cNvSpPr/>
          <p:nvPr userDrawn="1"/>
        </p:nvSpPr>
        <p:spPr>
          <a:xfrm>
            <a:off x="0" y="480662"/>
            <a:ext cx="12192000" cy="6162785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33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979D7-302D-492A-8039-2E5833E2F0C3}" type="datetimeFigureOut">
              <a:rPr lang="zh-CN" altLang="en-US" smtClean="0"/>
              <a:pPr/>
              <a:t>2021/7/25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63D64-B169-48F4-8638-4EBEC083FE0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文本框 37"/>
          <p:cNvSpPr txBox="1"/>
          <p:nvPr userDrawn="1"/>
        </p:nvSpPr>
        <p:spPr>
          <a:xfrm>
            <a:off x="1387742" y="14076"/>
            <a:ext cx="2414024" cy="498997"/>
          </a:xfrm>
          <a:prstGeom prst="rect">
            <a:avLst/>
          </a:prstGeom>
          <a:noFill/>
        </p:spPr>
        <p:txBody>
          <a:bodyPr wrap="none" lIns="128539" tIns="64269" rIns="128539" bIns="64269" rtlCol="0">
            <a:spAutoFit/>
          </a:bodyPr>
          <a:lstStyle/>
          <a:p>
            <a:pPr>
              <a:buFontTx/>
              <a:buNone/>
            </a:pPr>
            <a:r>
              <a:rPr lang="zh-CN" altLang="en-US" sz="2399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工作规划和展望</a:t>
            </a:r>
          </a:p>
        </p:txBody>
      </p:sp>
      <p:sp>
        <p:nvSpPr>
          <p:cNvPr id="6" name="椭圆 5">
            <a:extLst>
              <a:ext uri="{FF2B5EF4-FFF2-40B4-BE49-F238E27FC236}">
                <a16:creationId xmlns="" xmlns:a16="http://schemas.microsoft.com/office/drawing/2014/main" id="{933C31F1-0C0A-45FC-B50E-6E4214B9854F}"/>
              </a:ext>
            </a:extLst>
          </p:cNvPr>
          <p:cNvSpPr/>
          <p:nvPr userDrawn="1"/>
        </p:nvSpPr>
        <p:spPr>
          <a:xfrm>
            <a:off x="838201" y="14076"/>
            <a:ext cx="499167" cy="49901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33"/>
          </a:p>
        </p:txBody>
      </p:sp>
    </p:spTree>
    <p:extLst>
      <p:ext uri="{BB962C8B-B14F-4D97-AF65-F5344CB8AC3E}">
        <p14:creationId xmlns:p14="http://schemas.microsoft.com/office/powerpoint/2010/main" val="1584565557"/>
      </p:ext>
    </p:extLst>
  </p:cSld>
  <p:clrMapOvr>
    <a:masterClrMapping/>
  </p:clrMapOvr>
  <p:transition spd="slow" advClick="0" advTm="3000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7026-63EA-4E95-95C8-913B599A53F8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1586-A5D1-45E3-A381-D13370D402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429951"/>
      </p:ext>
    </p:extLst>
  </p:cSld>
  <p:clrMapOvr>
    <a:masterClrMapping/>
  </p:clrMapOvr>
  <p:transition spd="slow" advClick="0" advTm="3000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7026-63EA-4E95-95C8-913B599A53F8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1586-A5D1-45E3-A381-D13370D402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84037"/>
      </p:ext>
    </p:extLst>
  </p:cSld>
  <p:clrMapOvr>
    <a:masterClrMapping/>
  </p:clrMapOvr>
  <p:transition spd="slow" advClick="0" advTm="3000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7026-63EA-4E95-95C8-913B599A53F8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1586-A5D1-45E3-A381-D13370D402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973437"/>
      </p:ext>
    </p:extLst>
  </p:cSld>
  <p:clrMapOvr>
    <a:masterClrMapping/>
  </p:clrMapOvr>
  <p:transition spd="slow" advClick="0" advTm="3000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7026-63EA-4E95-95C8-913B599A53F8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1586-A5D1-45E3-A381-D13370D402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743280"/>
      </p:ext>
    </p:extLst>
  </p:cSld>
  <p:clrMapOvr>
    <a:masterClrMapping/>
  </p:clrMapOvr>
  <p:transition spd="slow" advClick="0" advTm="3000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895920"/>
      </p:ext>
    </p:extLst>
  </p:cSld>
  <p:clrMapOvr>
    <a:masterClrMapping/>
  </p:clrMapOvr>
  <p:transition spd="slow" advClick="0" advTm="3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1682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956544"/>
      </p:ext>
    </p:extLst>
  </p:cSld>
  <p:clrMapOvr>
    <a:masterClrMapping/>
  </p:clrMapOvr>
  <p:transition spd="slow" advClick="0" advTm="3000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6197601" y="2616205"/>
            <a:ext cx="5232401" cy="3100916"/>
          </a:xfrm>
          <a:prstGeom prst="roundRect">
            <a:avLst>
              <a:gd name="adj" fmla="val 0"/>
            </a:avLst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133">
                <a:solidFill>
                  <a:srgbClr val="1725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1625600" y="3130552"/>
            <a:ext cx="3962400" cy="1111249"/>
          </a:xfrm>
        </p:spPr>
        <p:txBody>
          <a:bodyPr>
            <a:normAutofit/>
          </a:bodyPr>
          <a:lstStyle>
            <a:lvl1pPr marL="0" indent="0">
              <a:lnSpc>
                <a:spcPts val="1866"/>
              </a:lnSpc>
              <a:buFontTx/>
              <a:buNone/>
              <a:defRPr sz="1333">
                <a:solidFill>
                  <a:srgbClr val="7F7F7F"/>
                </a:solidFill>
              </a:defRPr>
            </a:lvl1pPr>
            <a:lvl2pPr marL="609325" indent="0">
              <a:buFontTx/>
              <a:buNone/>
              <a:defRPr/>
            </a:lvl2pPr>
            <a:lvl3pPr marL="1218652" indent="0">
              <a:buFontTx/>
              <a:buNone/>
              <a:defRPr/>
            </a:lvl3pPr>
            <a:lvl4pPr marL="1827976" indent="0">
              <a:buFontTx/>
              <a:buNone/>
              <a:defRPr/>
            </a:lvl4pPr>
            <a:lvl5pPr marL="2437302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5"/>
          </p:nvPr>
        </p:nvSpPr>
        <p:spPr>
          <a:xfrm>
            <a:off x="609601" y="1672170"/>
            <a:ext cx="10972800" cy="639233"/>
          </a:xfrm>
        </p:spPr>
        <p:txBody>
          <a:bodyPr>
            <a:noAutofit/>
          </a:bodyPr>
          <a:lstStyle>
            <a:lvl1pPr marL="0" indent="0" algn="ctr">
              <a:lnSpc>
                <a:spcPts val="1998"/>
              </a:lnSpc>
              <a:buNone/>
              <a:defRPr sz="1400">
                <a:solidFill>
                  <a:srgbClr val="595959"/>
                </a:solidFill>
              </a:defRPr>
            </a:lvl1pPr>
            <a:lvl2pPr marL="609325" indent="0" algn="ctr">
              <a:buNone/>
              <a:defRPr sz="1466"/>
            </a:lvl2pPr>
            <a:lvl3pPr marL="1218652" indent="0" algn="ctr">
              <a:buNone/>
              <a:defRPr sz="1466"/>
            </a:lvl3pPr>
            <a:lvl4pPr marL="1827976" indent="0" algn="ctr">
              <a:buNone/>
              <a:defRPr sz="1466"/>
            </a:lvl4pPr>
            <a:lvl5pPr marL="2437302" indent="0" algn="ctr">
              <a:buNone/>
              <a:defRPr sz="1466"/>
            </a:lvl5pPr>
          </a:lstStyle>
          <a:p>
            <a:pPr lvl="0"/>
            <a:endParaRPr lang="en-US" dirty="0"/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1625601" y="2825749"/>
            <a:ext cx="2438401" cy="4762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598" b="0" i="0">
                <a:solidFill>
                  <a:srgbClr val="1399EE"/>
                </a:solidFill>
                <a:latin typeface="Glegoo"/>
                <a:ea typeface="Calibri" panose="020F0502020204030204"/>
                <a:cs typeface="Glegoo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7"/>
          </p:nvPr>
        </p:nvSpPr>
        <p:spPr>
          <a:xfrm>
            <a:off x="1625600" y="4546600"/>
            <a:ext cx="3962400" cy="1111249"/>
          </a:xfrm>
        </p:spPr>
        <p:txBody>
          <a:bodyPr>
            <a:normAutofit/>
          </a:bodyPr>
          <a:lstStyle>
            <a:lvl1pPr marL="0" indent="0">
              <a:lnSpc>
                <a:spcPts val="1866"/>
              </a:lnSpc>
              <a:buFontTx/>
              <a:buNone/>
              <a:defRPr sz="1333">
                <a:solidFill>
                  <a:srgbClr val="7F7F7F"/>
                </a:solidFill>
              </a:defRPr>
            </a:lvl1pPr>
            <a:lvl2pPr marL="609325" indent="0">
              <a:buFontTx/>
              <a:buNone/>
              <a:defRPr/>
            </a:lvl2pPr>
            <a:lvl3pPr marL="1218652" indent="0">
              <a:buFontTx/>
              <a:buNone/>
              <a:defRPr/>
            </a:lvl3pPr>
            <a:lvl4pPr marL="1827976" indent="0">
              <a:buFontTx/>
              <a:buNone/>
              <a:defRPr/>
            </a:lvl4pPr>
            <a:lvl5pPr marL="2437302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8"/>
          </p:nvPr>
        </p:nvSpPr>
        <p:spPr>
          <a:xfrm>
            <a:off x="1625601" y="4241800"/>
            <a:ext cx="2438401" cy="4762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598" b="0" i="0">
                <a:solidFill>
                  <a:srgbClr val="1399EE"/>
                </a:solidFill>
                <a:latin typeface="Glegoo"/>
                <a:ea typeface="Calibri" panose="020F0502020204030204"/>
                <a:cs typeface="Glegoo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1" y="381002"/>
            <a:ext cx="10972800" cy="1143000"/>
          </a:xfrm>
        </p:spPr>
        <p:txBody>
          <a:bodyPr>
            <a:normAutofit/>
          </a:bodyPr>
          <a:lstStyle>
            <a:lvl1pPr>
              <a:defRPr sz="3732">
                <a:solidFill>
                  <a:srgbClr val="48597F"/>
                </a:solidFill>
                <a:latin typeface="Lato Light"/>
                <a:cs typeface="Lato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743203" y="1168401"/>
            <a:ext cx="6705599" cy="4318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598" i="0">
                <a:solidFill>
                  <a:srgbClr val="1399EE"/>
                </a:solidFill>
                <a:latin typeface="Glegoo"/>
                <a:cs typeface="Glegoo"/>
              </a:defRPr>
            </a:lvl1pPr>
            <a:lvl2pPr marL="609325" indent="0">
              <a:buFontTx/>
              <a:buNone/>
              <a:defRPr sz="1400">
                <a:latin typeface="Mission Gothic Regular" pitchFamily="50" charset="0"/>
              </a:defRPr>
            </a:lvl2pPr>
            <a:lvl3pPr marL="1218652" indent="0">
              <a:buFontTx/>
              <a:buNone/>
              <a:defRPr sz="1400">
                <a:latin typeface="Mission Gothic Regular" pitchFamily="50" charset="0"/>
              </a:defRPr>
            </a:lvl3pPr>
            <a:lvl4pPr marL="1827976" indent="0">
              <a:buFontTx/>
              <a:buNone/>
              <a:defRPr sz="1400">
                <a:latin typeface="Mission Gothic Regular" pitchFamily="50" charset="0"/>
              </a:defRPr>
            </a:lvl4pPr>
            <a:lvl5pPr marL="2437302" indent="0">
              <a:buFontTx/>
              <a:buNone/>
              <a:defRPr sz="1400">
                <a:latin typeface="Mission Gothic Regular" pitchFamily="50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42000" y="6491818"/>
            <a:ext cx="5080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rgbClr val="FFFFFF"/>
                </a:solidFill>
                <a:latin typeface="Glegoo"/>
                <a:cs typeface="Glegoo"/>
              </a:defRPr>
            </a:lvl1pPr>
          </a:lstStyle>
          <a:p>
            <a:fld id="{4F30D5C1-D155-2E40-A967-511B3BD0F2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36506"/>
      </p:ext>
    </p:extLst>
  </p:cSld>
  <p:clrMapOvr>
    <a:masterClrMapping/>
  </p:clrMapOvr>
  <p:transition spd="slow" advClick="0" advTm="3000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Page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705600" y="2717800"/>
            <a:ext cx="4673600" cy="13208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rgbClr val="7F7F7F"/>
                </a:solidFill>
              </a:defRPr>
            </a:lvl1pPr>
            <a:lvl2pPr marL="609325" indent="0">
              <a:buFontTx/>
              <a:buNone/>
              <a:defRPr sz="1466"/>
            </a:lvl2pPr>
            <a:lvl3pPr marL="1218652" indent="0">
              <a:buFontTx/>
              <a:buNone/>
              <a:defRPr sz="1466"/>
            </a:lvl3pPr>
            <a:lvl4pPr marL="1827976" indent="0">
              <a:buFontTx/>
              <a:buNone/>
              <a:defRPr sz="1466"/>
            </a:lvl4pPr>
            <a:lvl5pPr marL="2437302" indent="0">
              <a:buFontTx/>
              <a:buNone/>
              <a:defRPr sz="1466"/>
            </a:lvl5pPr>
          </a:lstStyle>
          <a:p>
            <a:pPr lvl="0"/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6"/>
          </p:nvPr>
        </p:nvSpPr>
        <p:spPr>
          <a:xfrm>
            <a:off x="7721602" y="4241805"/>
            <a:ext cx="3251199" cy="41063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rgbClr val="7F7F7F"/>
                </a:solidFill>
              </a:defRPr>
            </a:lvl1pPr>
            <a:lvl2pPr marL="609325" indent="0">
              <a:buFontTx/>
              <a:buNone/>
              <a:defRPr/>
            </a:lvl2pPr>
            <a:lvl3pPr marL="1218652" indent="0">
              <a:buFontTx/>
              <a:buNone/>
              <a:defRPr/>
            </a:lvl3pPr>
            <a:lvl4pPr marL="1827976" indent="0">
              <a:buFontTx/>
              <a:buNone/>
              <a:defRPr/>
            </a:lvl4pPr>
            <a:lvl5pPr marL="2437302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21" name="Content Placeholder 19"/>
          <p:cNvSpPr>
            <a:spLocks noGrp="1"/>
          </p:cNvSpPr>
          <p:nvPr>
            <p:ph sz="quarter" idx="17"/>
          </p:nvPr>
        </p:nvSpPr>
        <p:spPr>
          <a:xfrm>
            <a:off x="7721602" y="4942444"/>
            <a:ext cx="3251199" cy="62015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rgbClr val="7F7F7F"/>
                </a:solidFill>
              </a:defRPr>
            </a:lvl1pPr>
            <a:lvl2pPr marL="609325" indent="0">
              <a:buFontTx/>
              <a:buNone/>
              <a:defRPr/>
            </a:lvl2pPr>
            <a:lvl3pPr marL="1218652" indent="0">
              <a:buFontTx/>
              <a:buNone/>
              <a:defRPr/>
            </a:lvl3pPr>
            <a:lvl4pPr marL="1827976" indent="0">
              <a:buFontTx/>
              <a:buNone/>
              <a:defRPr/>
            </a:lvl4pPr>
            <a:lvl5pPr marL="2437302" indent="0">
              <a:buFontTx/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6705600" y="2413005"/>
            <a:ext cx="4673600" cy="47624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598" b="0" i="0">
                <a:solidFill>
                  <a:srgbClr val="1399EE"/>
                </a:solidFill>
                <a:latin typeface="Glegoo"/>
                <a:ea typeface="Calibri" panose="020F0502020204030204"/>
                <a:cs typeface="Glegoo"/>
              </a:defRPr>
            </a:lvl1pPr>
            <a:lvl2pPr marL="609325" indent="0">
              <a:buFontTx/>
              <a:buNone/>
              <a:defRPr sz="1733"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 marL="1218652" indent="0">
              <a:buFontTx/>
              <a:buNone/>
              <a:defRPr sz="1733"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 marL="1827976" indent="0">
              <a:buFontTx/>
              <a:buNone/>
              <a:defRPr sz="1733"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 marL="2437302" indent="0">
              <a:buFontTx/>
              <a:buNone/>
              <a:defRPr sz="1733"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07201" y="889001"/>
            <a:ext cx="4775200" cy="1143000"/>
          </a:xfrm>
        </p:spPr>
        <p:txBody>
          <a:bodyPr>
            <a:normAutofit/>
          </a:bodyPr>
          <a:lstStyle>
            <a:lvl1pPr algn="l">
              <a:defRPr sz="3732">
                <a:solidFill>
                  <a:srgbClr val="48597F"/>
                </a:solidFill>
                <a:latin typeface="Lato Light"/>
                <a:cs typeface="Lato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6807202" y="1676400"/>
            <a:ext cx="2918177" cy="4318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598" i="0">
                <a:solidFill>
                  <a:srgbClr val="1399EE"/>
                </a:solidFill>
                <a:latin typeface="Glegoo"/>
                <a:cs typeface="Glegoo"/>
              </a:defRPr>
            </a:lvl1pPr>
            <a:lvl2pPr marL="609325" indent="0">
              <a:buFontTx/>
              <a:buNone/>
              <a:defRPr sz="1400">
                <a:latin typeface="Mission Gothic Regular" pitchFamily="50" charset="0"/>
              </a:defRPr>
            </a:lvl2pPr>
            <a:lvl3pPr marL="1218652" indent="0">
              <a:buFontTx/>
              <a:buNone/>
              <a:defRPr sz="1400">
                <a:latin typeface="Mission Gothic Regular" pitchFamily="50" charset="0"/>
              </a:defRPr>
            </a:lvl3pPr>
            <a:lvl4pPr marL="1827976" indent="0">
              <a:buFontTx/>
              <a:buNone/>
              <a:defRPr sz="1400">
                <a:latin typeface="Mission Gothic Regular" pitchFamily="50" charset="0"/>
              </a:defRPr>
            </a:lvl4pPr>
            <a:lvl5pPr marL="2437302" indent="0">
              <a:buFontTx/>
              <a:buNone/>
              <a:defRPr sz="1400">
                <a:latin typeface="Mission Gothic Regular" pitchFamily="50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966350"/>
      </p:ext>
    </p:extLst>
  </p:cSld>
  <p:clrMapOvr>
    <a:masterClrMapping/>
  </p:clrMapOvr>
  <p:transition spd="slow" advClick="0" advTm="3000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48493"/>
      </p:ext>
    </p:extLst>
  </p:cSld>
  <p:clrMapOvr>
    <a:masterClrMapping/>
  </p:clrMapOvr>
  <p:transition spd="slow" advClick="0" advTm="3000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84000"/>
                </a:schemeClr>
              </a:gs>
              <a:gs pos="56000">
                <a:srgbClr val="FCFDFA">
                  <a:alpha val="88000"/>
                </a:srgbClr>
              </a:gs>
              <a:gs pos="100000">
                <a:schemeClr val="bg1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5" rIns="91408" bIns="45705" rtlCol="0" anchor="ctr"/>
          <a:lstStyle/>
          <a:p>
            <a:pPr algn="ctr"/>
            <a:endParaRPr lang="zh-CN" altLang="en-US" sz="2399"/>
          </a:p>
        </p:txBody>
      </p:sp>
    </p:spTree>
    <p:extLst>
      <p:ext uri="{BB962C8B-B14F-4D97-AF65-F5344CB8AC3E}">
        <p14:creationId xmlns:p14="http://schemas.microsoft.com/office/powerpoint/2010/main" val="2558675141"/>
      </p:ext>
    </p:extLst>
  </p:cSld>
  <p:clrMapOvr>
    <a:masterClrMapping/>
  </p:clrMapOvr>
  <p:transition spd="slow" advClick="0" advTm="3000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27849"/>
      </p:ext>
    </p:extLst>
  </p:cSld>
  <p:clrMapOvr>
    <a:masterClrMapping/>
  </p:clrMapOvr>
  <p:transition spd="slow" advClick="0" advTm="3000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3140"/>
            <a:ext cx="12192000" cy="6881141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399"/>
          </a:p>
        </p:txBody>
      </p:sp>
    </p:spTree>
    <p:extLst>
      <p:ext uri="{BB962C8B-B14F-4D97-AF65-F5344CB8AC3E}">
        <p14:creationId xmlns:p14="http://schemas.microsoft.com/office/powerpoint/2010/main" val="1185461973"/>
      </p:ext>
    </p:extLst>
  </p:cSld>
  <p:clrMapOvr>
    <a:masterClrMapping/>
  </p:clrMapOvr>
  <p:transition spd="slow" advClick="0" advTm="3000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38901"/>
      </p:ext>
    </p:extLst>
  </p:cSld>
  <p:clrMapOvr>
    <a:masterClrMapping/>
  </p:clrMapOvr>
  <p:transition spd="slow" advClick="0" advTm="3000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title"/>
          </p:nvPr>
        </p:nvSpPr>
        <p:spPr>
          <a:xfrm>
            <a:off x="364067" y="683683"/>
            <a:ext cx="8652933" cy="698500"/>
          </a:xfrm>
          <a:prstGeom prst="rect">
            <a:avLst/>
          </a:prstGeom>
        </p:spPr>
        <p:txBody>
          <a:bodyPr lIns="68580" tIns="34290" rIns="68580" bIns="34290"/>
          <a:lstStyle>
            <a:lvl1pPr algn="l">
              <a:defRPr sz="3199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7"/>
          <p:cNvSpPr>
            <a:spLocks noGrp="1"/>
          </p:cNvSpPr>
          <p:nvPr>
            <p:ph type="body" sz="quarter" idx="25"/>
          </p:nvPr>
        </p:nvSpPr>
        <p:spPr>
          <a:xfrm>
            <a:off x="364067" y="1253459"/>
            <a:ext cx="8652933" cy="38106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l">
              <a:buNone/>
              <a:defRPr sz="1200" baseline="0">
                <a:solidFill>
                  <a:schemeClr val="bg1">
                    <a:lumMod val="65000"/>
                  </a:schemeClr>
                </a:solidFill>
                <a:latin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6001296"/>
      </p:ext>
    </p:extLst>
  </p:cSld>
  <p:clrMapOvr>
    <a:masterClrMapping/>
  </p:clrMapOvr>
  <p:transition spd="slow" advClick="0" advTm="3000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354413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354413" y="3829714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1509919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1509919" y="3829714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2011932"/>
      </p:ext>
    </p:extLst>
  </p:cSld>
  <p:clrMapOvr>
    <a:masterClrMapping/>
  </p:clrMapOvr>
  <p:transition spd="slow" advClick="0" advTm="3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776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="" xmlns:a16="http://schemas.microsoft.com/office/drawing/2014/main" id="{1ABD6C95-1F10-4D01-91D3-BF5008DD33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4440" y="1963298"/>
            <a:ext cx="4505696" cy="2351087"/>
          </a:xfrm>
          <a:custGeom>
            <a:avLst/>
            <a:gdLst>
              <a:gd name="connsiteX0" fmla="*/ 0 w 4505696"/>
              <a:gd name="connsiteY0" fmla="*/ 0 h 2351088"/>
              <a:gd name="connsiteX1" fmla="*/ 4505696 w 4505696"/>
              <a:gd name="connsiteY1" fmla="*/ 0 h 2351088"/>
              <a:gd name="connsiteX2" fmla="*/ 4505696 w 4505696"/>
              <a:gd name="connsiteY2" fmla="*/ 2351088 h 2351088"/>
              <a:gd name="connsiteX3" fmla="*/ 0 w 4505696"/>
              <a:gd name="connsiteY3" fmla="*/ 2351088 h 235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5696" h="2351088">
                <a:moveTo>
                  <a:pt x="0" y="0"/>
                </a:moveTo>
                <a:lnTo>
                  <a:pt x="4505696" y="0"/>
                </a:lnTo>
                <a:lnTo>
                  <a:pt x="4505696" y="2351088"/>
                </a:lnTo>
                <a:lnTo>
                  <a:pt x="0" y="23510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858084"/>
      </p:ext>
    </p:extLst>
  </p:cSld>
  <p:clrMapOvr>
    <a:masterClrMapping/>
  </p:clrMapOvr>
  <p:transition spd="slow" advClick="0" advTm="3000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77082"/>
      </p:ext>
    </p:extLst>
  </p:cSld>
  <p:clrMapOvr>
    <a:masterClrMapping/>
  </p:clrMapOvr>
  <p:transition spd="slow" advTm="100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402184"/>
      </p:ext>
    </p:extLst>
  </p:cSld>
  <p:clrMapOvr>
    <a:masterClrMapping/>
  </p:clrMapOvr>
  <p:transition spd="slow" advTm="100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0784674"/>
      </p:ext>
    </p:extLst>
  </p:cSld>
  <p:clrMapOvr>
    <a:masterClrMapping/>
  </p:clrMapOvr>
  <p:transition spd="slow" advTm="100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016533" y="3232356"/>
            <a:ext cx="1227818" cy="1187245"/>
          </a:xfrm>
          <a:custGeom>
            <a:avLst/>
            <a:gdLst>
              <a:gd name="connsiteX0" fmla="*/ 197878 w 1227818"/>
              <a:gd name="connsiteY0" fmla="*/ 0 h 1187245"/>
              <a:gd name="connsiteX1" fmla="*/ 1029940 w 1227818"/>
              <a:gd name="connsiteY1" fmla="*/ 0 h 1187245"/>
              <a:gd name="connsiteX2" fmla="*/ 1227818 w 1227818"/>
              <a:gd name="connsiteY2" fmla="*/ 197878 h 1187245"/>
              <a:gd name="connsiteX3" fmla="*/ 1227818 w 1227818"/>
              <a:gd name="connsiteY3" fmla="*/ 989367 h 1187245"/>
              <a:gd name="connsiteX4" fmla="*/ 1029940 w 1227818"/>
              <a:gd name="connsiteY4" fmla="*/ 1187245 h 1187245"/>
              <a:gd name="connsiteX5" fmla="*/ 197878 w 1227818"/>
              <a:gd name="connsiteY5" fmla="*/ 1187245 h 1187245"/>
              <a:gd name="connsiteX6" fmla="*/ 0 w 1227818"/>
              <a:gd name="connsiteY6" fmla="*/ 989367 h 1187245"/>
              <a:gd name="connsiteX7" fmla="*/ 0 w 1227818"/>
              <a:gd name="connsiteY7" fmla="*/ 197878 h 1187245"/>
              <a:gd name="connsiteX8" fmla="*/ 197878 w 1227818"/>
              <a:gd name="connsiteY8" fmla="*/ 0 h 1187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7818" h="1187245">
                <a:moveTo>
                  <a:pt x="197878" y="0"/>
                </a:moveTo>
                <a:lnTo>
                  <a:pt x="1029940" y="0"/>
                </a:lnTo>
                <a:cubicBezTo>
                  <a:pt x="1139225" y="0"/>
                  <a:pt x="1227818" y="88593"/>
                  <a:pt x="1227818" y="197878"/>
                </a:cubicBezTo>
                <a:lnTo>
                  <a:pt x="1227818" y="989367"/>
                </a:lnTo>
                <a:cubicBezTo>
                  <a:pt x="1227818" y="1098652"/>
                  <a:pt x="1139225" y="1187245"/>
                  <a:pt x="1029940" y="1187245"/>
                </a:cubicBezTo>
                <a:lnTo>
                  <a:pt x="197878" y="1187245"/>
                </a:lnTo>
                <a:cubicBezTo>
                  <a:pt x="88593" y="1187245"/>
                  <a:pt x="0" y="1098652"/>
                  <a:pt x="0" y="989367"/>
                </a:cubicBezTo>
                <a:lnTo>
                  <a:pt x="0" y="197878"/>
                </a:lnTo>
                <a:cubicBezTo>
                  <a:pt x="0" y="88593"/>
                  <a:pt x="88593" y="0"/>
                  <a:pt x="1978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229172" y="4437606"/>
            <a:ext cx="1368571" cy="1456335"/>
          </a:xfrm>
          <a:custGeom>
            <a:avLst/>
            <a:gdLst>
              <a:gd name="connsiteX0" fmla="*/ 228100 w 1368571"/>
              <a:gd name="connsiteY0" fmla="*/ 0 h 1456335"/>
              <a:gd name="connsiteX1" fmla="*/ 1140471 w 1368571"/>
              <a:gd name="connsiteY1" fmla="*/ 0 h 1456335"/>
              <a:gd name="connsiteX2" fmla="*/ 1368571 w 1368571"/>
              <a:gd name="connsiteY2" fmla="*/ 228100 h 1456335"/>
              <a:gd name="connsiteX3" fmla="*/ 1368571 w 1368571"/>
              <a:gd name="connsiteY3" fmla="*/ 1228235 h 1456335"/>
              <a:gd name="connsiteX4" fmla="*/ 1140471 w 1368571"/>
              <a:gd name="connsiteY4" fmla="*/ 1456335 h 1456335"/>
              <a:gd name="connsiteX5" fmla="*/ 228100 w 1368571"/>
              <a:gd name="connsiteY5" fmla="*/ 1456335 h 1456335"/>
              <a:gd name="connsiteX6" fmla="*/ 0 w 1368571"/>
              <a:gd name="connsiteY6" fmla="*/ 1228235 h 1456335"/>
              <a:gd name="connsiteX7" fmla="*/ 0 w 1368571"/>
              <a:gd name="connsiteY7" fmla="*/ 228100 h 1456335"/>
              <a:gd name="connsiteX8" fmla="*/ 228100 w 1368571"/>
              <a:gd name="connsiteY8" fmla="*/ 0 h 145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571" h="1456335">
                <a:moveTo>
                  <a:pt x="228100" y="0"/>
                </a:moveTo>
                <a:lnTo>
                  <a:pt x="1140471" y="0"/>
                </a:lnTo>
                <a:cubicBezTo>
                  <a:pt x="1266447" y="0"/>
                  <a:pt x="1368571" y="102124"/>
                  <a:pt x="1368571" y="228100"/>
                </a:cubicBezTo>
                <a:lnTo>
                  <a:pt x="1368571" y="1228235"/>
                </a:lnTo>
                <a:cubicBezTo>
                  <a:pt x="1368571" y="1354211"/>
                  <a:pt x="1266447" y="1456335"/>
                  <a:pt x="1140471" y="1456335"/>
                </a:cubicBezTo>
                <a:lnTo>
                  <a:pt x="228100" y="1456335"/>
                </a:lnTo>
                <a:cubicBezTo>
                  <a:pt x="102124" y="1456335"/>
                  <a:pt x="0" y="1354211"/>
                  <a:pt x="0" y="1228235"/>
                </a:cubicBezTo>
                <a:lnTo>
                  <a:pt x="0" y="228100"/>
                </a:lnTo>
                <a:cubicBezTo>
                  <a:pt x="0" y="102124"/>
                  <a:pt x="102124" y="0"/>
                  <a:pt x="228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779937" y="4097250"/>
            <a:ext cx="1270644" cy="1208781"/>
          </a:xfrm>
          <a:custGeom>
            <a:avLst/>
            <a:gdLst>
              <a:gd name="connsiteX0" fmla="*/ 201468 w 1270644"/>
              <a:gd name="connsiteY0" fmla="*/ 0 h 1208781"/>
              <a:gd name="connsiteX1" fmla="*/ 1069176 w 1270644"/>
              <a:gd name="connsiteY1" fmla="*/ 0 h 1208781"/>
              <a:gd name="connsiteX2" fmla="*/ 1270644 w 1270644"/>
              <a:gd name="connsiteY2" fmla="*/ 201468 h 1208781"/>
              <a:gd name="connsiteX3" fmla="*/ 1270644 w 1270644"/>
              <a:gd name="connsiteY3" fmla="*/ 1007313 h 1208781"/>
              <a:gd name="connsiteX4" fmla="*/ 1069176 w 1270644"/>
              <a:gd name="connsiteY4" fmla="*/ 1208781 h 1208781"/>
              <a:gd name="connsiteX5" fmla="*/ 201468 w 1270644"/>
              <a:gd name="connsiteY5" fmla="*/ 1208781 h 1208781"/>
              <a:gd name="connsiteX6" fmla="*/ 0 w 1270644"/>
              <a:gd name="connsiteY6" fmla="*/ 1007313 h 1208781"/>
              <a:gd name="connsiteX7" fmla="*/ 0 w 1270644"/>
              <a:gd name="connsiteY7" fmla="*/ 201468 h 1208781"/>
              <a:gd name="connsiteX8" fmla="*/ 201468 w 1270644"/>
              <a:gd name="connsiteY8" fmla="*/ 0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0644" h="1208781">
                <a:moveTo>
                  <a:pt x="201468" y="0"/>
                </a:moveTo>
                <a:lnTo>
                  <a:pt x="1069176" y="0"/>
                </a:lnTo>
                <a:cubicBezTo>
                  <a:pt x="1180444" y="0"/>
                  <a:pt x="1270644" y="90200"/>
                  <a:pt x="1270644" y="201468"/>
                </a:cubicBezTo>
                <a:lnTo>
                  <a:pt x="1270644" y="1007313"/>
                </a:lnTo>
                <a:cubicBezTo>
                  <a:pt x="1270644" y="1118581"/>
                  <a:pt x="1180444" y="1208781"/>
                  <a:pt x="1069176" y="1208781"/>
                </a:cubicBezTo>
                <a:lnTo>
                  <a:pt x="201468" y="1208781"/>
                </a:lnTo>
                <a:cubicBezTo>
                  <a:pt x="90200" y="1208781"/>
                  <a:pt x="0" y="1118581"/>
                  <a:pt x="0" y="1007313"/>
                </a:cubicBezTo>
                <a:lnTo>
                  <a:pt x="0" y="201468"/>
                </a:lnTo>
                <a:cubicBezTo>
                  <a:pt x="0" y="90200"/>
                  <a:pt x="90200" y="0"/>
                  <a:pt x="2014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992499" y="2953851"/>
            <a:ext cx="1270644" cy="1208781"/>
          </a:xfrm>
          <a:custGeom>
            <a:avLst/>
            <a:gdLst>
              <a:gd name="connsiteX0" fmla="*/ 201468 w 1270644"/>
              <a:gd name="connsiteY0" fmla="*/ 0 h 1208781"/>
              <a:gd name="connsiteX1" fmla="*/ 1069176 w 1270644"/>
              <a:gd name="connsiteY1" fmla="*/ 0 h 1208781"/>
              <a:gd name="connsiteX2" fmla="*/ 1270644 w 1270644"/>
              <a:gd name="connsiteY2" fmla="*/ 201468 h 1208781"/>
              <a:gd name="connsiteX3" fmla="*/ 1270644 w 1270644"/>
              <a:gd name="connsiteY3" fmla="*/ 1007313 h 1208781"/>
              <a:gd name="connsiteX4" fmla="*/ 1069176 w 1270644"/>
              <a:gd name="connsiteY4" fmla="*/ 1208781 h 1208781"/>
              <a:gd name="connsiteX5" fmla="*/ 201468 w 1270644"/>
              <a:gd name="connsiteY5" fmla="*/ 1208781 h 1208781"/>
              <a:gd name="connsiteX6" fmla="*/ 0 w 1270644"/>
              <a:gd name="connsiteY6" fmla="*/ 1007313 h 1208781"/>
              <a:gd name="connsiteX7" fmla="*/ 0 w 1270644"/>
              <a:gd name="connsiteY7" fmla="*/ 201468 h 1208781"/>
              <a:gd name="connsiteX8" fmla="*/ 201468 w 1270644"/>
              <a:gd name="connsiteY8" fmla="*/ 0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0644" h="1208781">
                <a:moveTo>
                  <a:pt x="201468" y="0"/>
                </a:moveTo>
                <a:lnTo>
                  <a:pt x="1069176" y="0"/>
                </a:lnTo>
                <a:cubicBezTo>
                  <a:pt x="1180444" y="0"/>
                  <a:pt x="1270644" y="90200"/>
                  <a:pt x="1270644" y="201468"/>
                </a:cubicBezTo>
                <a:lnTo>
                  <a:pt x="1270644" y="1007313"/>
                </a:lnTo>
                <a:cubicBezTo>
                  <a:pt x="1270644" y="1118581"/>
                  <a:pt x="1180444" y="1208781"/>
                  <a:pt x="1069176" y="1208781"/>
                </a:cubicBezTo>
                <a:lnTo>
                  <a:pt x="201468" y="1208781"/>
                </a:lnTo>
                <a:cubicBezTo>
                  <a:pt x="90200" y="1208781"/>
                  <a:pt x="0" y="1118581"/>
                  <a:pt x="0" y="1007313"/>
                </a:cubicBezTo>
                <a:lnTo>
                  <a:pt x="0" y="201468"/>
                </a:lnTo>
                <a:cubicBezTo>
                  <a:pt x="0" y="90200"/>
                  <a:pt x="90200" y="0"/>
                  <a:pt x="2014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452307"/>
      </p:ext>
    </p:extLst>
  </p:cSld>
  <p:clrMapOvr>
    <a:masterClrMapping/>
  </p:clrMapOvr>
  <p:transition spd="slow" advTm="100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3956381" y="2020139"/>
            <a:ext cx="1292130" cy="1294272"/>
          </a:xfrm>
          <a:custGeom>
            <a:avLst/>
            <a:gdLst>
              <a:gd name="connsiteX0" fmla="*/ 646065 w 1292130"/>
              <a:gd name="connsiteY0" fmla="*/ 0 h 1294272"/>
              <a:gd name="connsiteX1" fmla="*/ 1292130 w 1292130"/>
              <a:gd name="connsiteY1" fmla="*/ 647136 h 1294272"/>
              <a:gd name="connsiteX2" fmla="*/ 646065 w 1292130"/>
              <a:gd name="connsiteY2" fmla="*/ 1294272 h 1294272"/>
              <a:gd name="connsiteX3" fmla="*/ 0 w 1292130"/>
              <a:gd name="connsiteY3" fmla="*/ 647136 h 1294272"/>
              <a:gd name="connsiteX4" fmla="*/ 646065 w 1292130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130" h="1294272">
                <a:moveTo>
                  <a:pt x="646065" y="0"/>
                </a:moveTo>
                <a:cubicBezTo>
                  <a:pt x="1002877" y="0"/>
                  <a:pt x="1292130" y="289733"/>
                  <a:pt x="1292130" y="647136"/>
                </a:cubicBezTo>
                <a:cubicBezTo>
                  <a:pt x="1292130" y="1004539"/>
                  <a:pt x="1002877" y="1294272"/>
                  <a:pt x="646065" y="1294272"/>
                </a:cubicBezTo>
                <a:cubicBezTo>
                  <a:pt x="289253" y="1294272"/>
                  <a:pt x="0" y="1004539"/>
                  <a:pt x="0" y="647136"/>
                </a:cubicBezTo>
                <a:cubicBezTo>
                  <a:pt x="0" y="289733"/>
                  <a:pt x="289253" y="0"/>
                  <a:pt x="6460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6932775" y="2020139"/>
            <a:ext cx="1294272" cy="1294272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8419902" y="4315113"/>
            <a:ext cx="1294272" cy="1294272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5445649" y="4315113"/>
            <a:ext cx="1292128" cy="1294272"/>
          </a:xfrm>
          <a:custGeom>
            <a:avLst/>
            <a:gdLst>
              <a:gd name="connsiteX0" fmla="*/ 646064 w 1292128"/>
              <a:gd name="connsiteY0" fmla="*/ 0 h 1294272"/>
              <a:gd name="connsiteX1" fmla="*/ 1292128 w 1292128"/>
              <a:gd name="connsiteY1" fmla="*/ 647136 h 1294272"/>
              <a:gd name="connsiteX2" fmla="*/ 646064 w 1292128"/>
              <a:gd name="connsiteY2" fmla="*/ 1294272 h 1294272"/>
              <a:gd name="connsiteX3" fmla="*/ 0 w 1292128"/>
              <a:gd name="connsiteY3" fmla="*/ 647136 h 1294272"/>
              <a:gd name="connsiteX4" fmla="*/ 646064 w 1292128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128" h="1294272">
                <a:moveTo>
                  <a:pt x="646064" y="0"/>
                </a:moveTo>
                <a:cubicBezTo>
                  <a:pt x="1002875" y="0"/>
                  <a:pt x="1292128" y="289733"/>
                  <a:pt x="1292128" y="647136"/>
                </a:cubicBezTo>
                <a:cubicBezTo>
                  <a:pt x="1292128" y="1004539"/>
                  <a:pt x="1002875" y="1294272"/>
                  <a:pt x="646064" y="1294272"/>
                </a:cubicBezTo>
                <a:cubicBezTo>
                  <a:pt x="289253" y="1294272"/>
                  <a:pt x="0" y="1004539"/>
                  <a:pt x="0" y="647136"/>
                </a:cubicBezTo>
                <a:cubicBezTo>
                  <a:pt x="0" y="289733"/>
                  <a:pt x="289253" y="0"/>
                  <a:pt x="646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4"/>
          </p:nvPr>
        </p:nvSpPr>
        <p:spPr>
          <a:xfrm>
            <a:off x="2477824" y="4315113"/>
            <a:ext cx="1294272" cy="1294272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117485"/>
      </p:ext>
    </p:extLst>
  </p:cSld>
  <p:clrMapOvr>
    <a:masterClrMapping/>
  </p:clrMapOvr>
  <p:transition spd="slow" advTm="100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2369282" y="2700483"/>
            <a:ext cx="2137680" cy="2182088"/>
          </a:xfrm>
          <a:custGeom>
            <a:avLst/>
            <a:gdLst>
              <a:gd name="connsiteX0" fmla="*/ 1068840 w 2137680"/>
              <a:gd name="connsiteY0" fmla="*/ 0 h 2182088"/>
              <a:gd name="connsiteX1" fmla="*/ 2137680 w 2137680"/>
              <a:gd name="connsiteY1" fmla="*/ 1091044 h 2182088"/>
              <a:gd name="connsiteX2" fmla="*/ 1068840 w 2137680"/>
              <a:gd name="connsiteY2" fmla="*/ 2182088 h 2182088"/>
              <a:gd name="connsiteX3" fmla="*/ 0 w 2137680"/>
              <a:gd name="connsiteY3" fmla="*/ 1091044 h 2182088"/>
              <a:gd name="connsiteX4" fmla="*/ 1068840 w 2137680"/>
              <a:gd name="connsiteY4" fmla="*/ 0 h 218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7680" h="2182088">
                <a:moveTo>
                  <a:pt x="1068840" y="0"/>
                </a:moveTo>
                <a:cubicBezTo>
                  <a:pt x="1659144" y="0"/>
                  <a:pt x="2137680" y="488477"/>
                  <a:pt x="2137680" y="1091044"/>
                </a:cubicBezTo>
                <a:cubicBezTo>
                  <a:pt x="2137680" y="1693611"/>
                  <a:pt x="1659144" y="2182088"/>
                  <a:pt x="1068840" y="2182088"/>
                </a:cubicBezTo>
                <a:cubicBezTo>
                  <a:pt x="478536" y="2182088"/>
                  <a:pt x="0" y="1693611"/>
                  <a:pt x="0" y="1091044"/>
                </a:cubicBezTo>
                <a:cubicBezTo>
                  <a:pt x="0" y="488477"/>
                  <a:pt x="478536" y="0"/>
                  <a:pt x="106884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39879"/>
      </p:ext>
    </p:extLst>
  </p:cSld>
  <p:clrMapOvr>
    <a:masterClrMapping/>
  </p:clrMapOvr>
  <p:transition spd="slow" advTm="100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443119" y="2259999"/>
            <a:ext cx="1129386" cy="1129386"/>
          </a:xfrm>
          <a:custGeom>
            <a:avLst/>
            <a:gdLst>
              <a:gd name="connsiteX0" fmla="*/ 564693 w 1129386"/>
              <a:gd name="connsiteY0" fmla="*/ 0 h 1129386"/>
              <a:gd name="connsiteX1" fmla="*/ 1129386 w 1129386"/>
              <a:gd name="connsiteY1" fmla="*/ 564693 h 1129386"/>
              <a:gd name="connsiteX2" fmla="*/ 564693 w 1129386"/>
              <a:gd name="connsiteY2" fmla="*/ 1129386 h 1129386"/>
              <a:gd name="connsiteX3" fmla="*/ 0 w 1129386"/>
              <a:gd name="connsiteY3" fmla="*/ 564693 h 1129386"/>
              <a:gd name="connsiteX4" fmla="*/ 564693 w 1129386"/>
              <a:gd name="connsiteY4" fmla="*/ 0 h 112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386" h="1129386">
                <a:moveTo>
                  <a:pt x="564693" y="0"/>
                </a:moveTo>
                <a:cubicBezTo>
                  <a:pt x="876564" y="0"/>
                  <a:pt x="1129386" y="252822"/>
                  <a:pt x="1129386" y="564693"/>
                </a:cubicBezTo>
                <a:cubicBezTo>
                  <a:pt x="1129386" y="876564"/>
                  <a:pt x="876564" y="1129386"/>
                  <a:pt x="564693" y="1129386"/>
                </a:cubicBezTo>
                <a:cubicBezTo>
                  <a:pt x="252822" y="1129386"/>
                  <a:pt x="0" y="876564"/>
                  <a:pt x="0" y="564693"/>
                </a:cubicBezTo>
                <a:cubicBezTo>
                  <a:pt x="0" y="252822"/>
                  <a:pt x="252822" y="0"/>
                  <a:pt x="5646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143815" y="2260816"/>
            <a:ext cx="1663484" cy="1663484"/>
          </a:xfrm>
          <a:custGeom>
            <a:avLst/>
            <a:gdLst>
              <a:gd name="connsiteX0" fmla="*/ 831742 w 1663484"/>
              <a:gd name="connsiteY0" fmla="*/ 0 h 1663484"/>
              <a:gd name="connsiteX1" fmla="*/ 1663484 w 1663484"/>
              <a:gd name="connsiteY1" fmla="*/ 831742 h 1663484"/>
              <a:gd name="connsiteX2" fmla="*/ 831742 w 1663484"/>
              <a:gd name="connsiteY2" fmla="*/ 1663484 h 1663484"/>
              <a:gd name="connsiteX3" fmla="*/ 0 w 1663484"/>
              <a:gd name="connsiteY3" fmla="*/ 831742 h 1663484"/>
              <a:gd name="connsiteX4" fmla="*/ 831742 w 1663484"/>
              <a:gd name="connsiteY4" fmla="*/ 0 h 16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484" h="1663484">
                <a:moveTo>
                  <a:pt x="831742" y="0"/>
                </a:moveTo>
                <a:cubicBezTo>
                  <a:pt x="1291100" y="0"/>
                  <a:pt x="1663484" y="372384"/>
                  <a:pt x="1663484" y="831742"/>
                </a:cubicBezTo>
                <a:cubicBezTo>
                  <a:pt x="1663484" y="1291100"/>
                  <a:pt x="1291100" y="1663484"/>
                  <a:pt x="831742" y="1663484"/>
                </a:cubicBezTo>
                <a:cubicBezTo>
                  <a:pt x="372384" y="1663484"/>
                  <a:pt x="0" y="1291100"/>
                  <a:pt x="0" y="831742"/>
                </a:cubicBezTo>
                <a:cubicBezTo>
                  <a:pt x="0" y="372384"/>
                  <a:pt x="372384" y="0"/>
                  <a:pt x="8317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6254638" y="2930023"/>
            <a:ext cx="2223978" cy="2223978"/>
          </a:xfrm>
          <a:custGeom>
            <a:avLst/>
            <a:gdLst>
              <a:gd name="connsiteX0" fmla="*/ 1111989 w 2223978"/>
              <a:gd name="connsiteY0" fmla="*/ 0 h 2223978"/>
              <a:gd name="connsiteX1" fmla="*/ 2223978 w 2223978"/>
              <a:gd name="connsiteY1" fmla="*/ 1111989 h 2223978"/>
              <a:gd name="connsiteX2" fmla="*/ 1111989 w 2223978"/>
              <a:gd name="connsiteY2" fmla="*/ 2223978 h 2223978"/>
              <a:gd name="connsiteX3" fmla="*/ 0 w 2223978"/>
              <a:gd name="connsiteY3" fmla="*/ 1111989 h 2223978"/>
              <a:gd name="connsiteX4" fmla="*/ 1111989 w 2223978"/>
              <a:gd name="connsiteY4" fmla="*/ 0 h 222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3978" h="2223978">
                <a:moveTo>
                  <a:pt x="1111989" y="0"/>
                </a:moveTo>
                <a:cubicBezTo>
                  <a:pt x="1726124" y="0"/>
                  <a:pt x="2223978" y="497854"/>
                  <a:pt x="2223978" y="1111989"/>
                </a:cubicBezTo>
                <a:cubicBezTo>
                  <a:pt x="2223978" y="1726124"/>
                  <a:pt x="1726124" y="2223978"/>
                  <a:pt x="1111989" y="2223978"/>
                </a:cubicBezTo>
                <a:cubicBezTo>
                  <a:pt x="497854" y="2223978"/>
                  <a:pt x="0" y="1726124"/>
                  <a:pt x="0" y="1111989"/>
                </a:cubicBezTo>
                <a:cubicBezTo>
                  <a:pt x="0" y="497854"/>
                  <a:pt x="497854" y="0"/>
                  <a:pt x="111198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8587534" y="2105719"/>
            <a:ext cx="1225798" cy="1225798"/>
          </a:xfrm>
          <a:custGeom>
            <a:avLst/>
            <a:gdLst>
              <a:gd name="connsiteX0" fmla="*/ 612899 w 1225798"/>
              <a:gd name="connsiteY0" fmla="*/ 0 h 1225798"/>
              <a:gd name="connsiteX1" fmla="*/ 1225798 w 1225798"/>
              <a:gd name="connsiteY1" fmla="*/ 612899 h 1225798"/>
              <a:gd name="connsiteX2" fmla="*/ 612899 w 1225798"/>
              <a:gd name="connsiteY2" fmla="*/ 1225798 h 1225798"/>
              <a:gd name="connsiteX3" fmla="*/ 0 w 1225798"/>
              <a:gd name="connsiteY3" fmla="*/ 612899 h 1225798"/>
              <a:gd name="connsiteX4" fmla="*/ 612899 w 1225798"/>
              <a:gd name="connsiteY4" fmla="*/ 0 h 1225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798" h="1225798">
                <a:moveTo>
                  <a:pt x="612899" y="0"/>
                </a:moveTo>
                <a:cubicBezTo>
                  <a:pt x="951394" y="0"/>
                  <a:pt x="1225798" y="274404"/>
                  <a:pt x="1225798" y="612899"/>
                </a:cubicBezTo>
                <a:cubicBezTo>
                  <a:pt x="1225798" y="951394"/>
                  <a:pt x="951394" y="1225798"/>
                  <a:pt x="612899" y="1225798"/>
                </a:cubicBezTo>
                <a:cubicBezTo>
                  <a:pt x="274404" y="1225798"/>
                  <a:pt x="0" y="951394"/>
                  <a:pt x="0" y="612899"/>
                </a:cubicBezTo>
                <a:cubicBezTo>
                  <a:pt x="0" y="274404"/>
                  <a:pt x="274404" y="0"/>
                  <a:pt x="6128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37322183"/>
      </p:ext>
    </p:extLst>
  </p:cSld>
  <p:clrMapOvr>
    <a:masterClrMapping/>
  </p:clrMapOvr>
  <p:transition spd="slow" advTm="100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464715" y="2584216"/>
            <a:ext cx="2690741" cy="1549594"/>
          </a:xfrm>
          <a:custGeom>
            <a:avLst/>
            <a:gdLst>
              <a:gd name="connsiteX0" fmla="*/ 2478259 w 2690741"/>
              <a:gd name="connsiteY0" fmla="*/ 426 h 1549594"/>
              <a:gd name="connsiteX1" fmla="*/ 2585884 w 2690741"/>
              <a:gd name="connsiteY1" fmla="*/ 89859 h 1549594"/>
              <a:gd name="connsiteX2" fmla="*/ 2690316 w 2690741"/>
              <a:gd name="connsiteY2" fmla="*/ 1221046 h 1549594"/>
              <a:gd name="connsiteX3" fmla="*/ 2600883 w 2690741"/>
              <a:gd name="connsiteY3" fmla="*/ 1328671 h 1549594"/>
              <a:gd name="connsiteX4" fmla="*/ 212483 w 2690741"/>
              <a:gd name="connsiteY4" fmla="*/ 1549169 h 1549594"/>
              <a:gd name="connsiteX5" fmla="*/ 104857 w 2690741"/>
              <a:gd name="connsiteY5" fmla="*/ 1459736 h 1549594"/>
              <a:gd name="connsiteX6" fmla="*/ 426 w 2690741"/>
              <a:gd name="connsiteY6" fmla="*/ 328550 h 1549594"/>
              <a:gd name="connsiteX7" fmla="*/ 89858 w 2690741"/>
              <a:gd name="connsiteY7" fmla="*/ 220924 h 1549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0741" h="1549594">
                <a:moveTo>
                  <a:pt x="2478259" y="426"/>
                </a:moveTo>
                <a:cubicBezTo>
                  <a:pt x="2532674" y="-4597"/>
                  <a:pt x="2580860" y="35443"/>
                  <a:pt x="2585884" y="89859"/>
                </a:cubicBezTo>
                <a:lnTo>
                  <a:pt x="2690316" y="1221046"/>
                </a:lnTo>
                <a:cubicBezTo>
                  <a:pt x="2695339" y="1275461"/>
                  <a:pt x="2655298" y="1323647"/>
                  <a:pt x="2600883" y="1328671"/>
                </a:cubicBezTo>
                <a:lnTo>
                  <a:pt x="212483" y="1549169"/>
                </a:lnTo>
                <a:cubicBezTo>
                  <a:pt x="158067" y="1554193"/>
                  <a:pt x="109881" y="1514152"/>
                  <a:pt x="104857" y="1459736"/>
                </a:cubicBezTo>
                <a:lnTo>
                  <a:pt x="426" y="328550"/>
                </a:lnTo>
                <a:cubicBezTo>
                  <a:pt x="-4598" y="274134"/>
                  <a:pt x="35443" y="225948"/>
                  <a:pt x="89858" y="220924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105879" y="4155802"/>
            <a:ext cx="2690739" cy="1549593"/>
          </a:xfrm>
          <a:custGeom>
            <a:avLst/>
            <a:gdLst>
              <a:gd name="connsiteX0" fmla="*/ 2478258 w 2690739"/>
              <a:gd name="connsiteY0" fmla="*/ 426 h 1549593"/>
              <a:gd name="connsiteX1" fmla="*/ 2585883 w 2690739"/>
              <a:gd name="connsiteY1" fmla="*/ 89859 h 1549593"/>
              <a:gd name="connsiteX2" fmla="*/ 2690314 w 2690739"/>
              <a:gd name="connsiteY2" fmla="*/ 1221045 h 1549593"/>
              <a:gd name="connsiteX3" fmla="*/ 2600882 w 2690739"/>
              <a:gd name="connsiteY3" fmla="*/ 1328670 h 1549593"/>
              <a:gd name="connsiteX4" fmla="*/ 212483 w 2690739"/>
              <a:gd name="connsiteY4" fmla="*/ 1549168 h 1549593"/>
              <a:gd name="connsiteX5" fmla="*/ 104857 w 2690739"/>
              <a:gd name="connsiteY5" fmla="*/ 1459735 h 1549593"/>
              <a:gd name="connsiteX6" fmla="*/ 426 w 2690739"/>
              <a:gd name="connsiteY6" fmla="*/ 328550 h 1549593"/>
              <a:gd name="connsiteX7" fmla="*/ 89859 w 2690739"/>
              <a:gd name="connsiteY7" fmla="*/ 220924 h 1549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0739" h="1549593">
                <a:moveTo>
                  <a:pt x="2478258" y="426"/>
                </a:moveTo>
                <a:cubicBezTo>
                  <a:pt x="2532673" y="-4597"/>
                  <a:pt x="2580859" y="35443"/>
                  <a:pt x="2585883" y="89859"/>
                </a:cubicBezTo>
                <a:lnTo>
                  <a:pt x="2690314" y="1221045"/>
                </a:lnTo>
                <a:cubicBezTo>
                  <a:pt x="2695338" y="1275460"/>
                  <a:pt x="2655297" y="1323646"/>
                  <a:pt x="2600882" y="1328670"/>
                </a:cubicBezTo>
                <a:lnTo>
                  <a:pt x="212483" y="1549168"/>
                </a:lnTo>
                <a:cubicBezTo>
                  <a:pt x="158067" y="1554192"/>
                  <a:pt x="109881" y="1514151"/>
                  <a:pt x="104857" y="1459735"/>
                </a:cubicBezTo>
                <a:lnTo>
                  <a:pt x="426" y="328550"/>
                </a:lnTo>
                <a:cubicBezTo>
                  <a:pt x="-4598" y="274134"/>
                  <a:pt x="35443" y="225948"/>
                  <a:pt x="89859" y="220924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3867122"/>
      </p:ext>
    </p:extLst>
  </p:cSld>
  <p:clrMapOvr>
    <a:masterClrMapping/>
  </p:clrMapOvr>
  <p:transition spd="slow" advTm="100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562226" y="2382840"/>
            <a:ext cx="1325563" cy="1317625"/>
          </a:xfrm>
          <a:custGeom>
            <a:avLst/>
            <a:gdLst>
              <a:gd name="connsiteX0" fmla="*/ 0 w 1325563"/>
              <a:gd name="connsiteY0" fmla="*/ 0 h 1317625"/>
              <a:gd name="connsiteX1" fmla="*/ 1325563 w 1325563"/>
              <a:gd name="connsiteY1" fmla="*/ 0 h 1317625"/>
              <a:gd name="connsiteX2" fmla="*/ 1325563 w 1325563"/>
              <a:gd name="connsiteY2" fmla="*/ 1317625 h 1317625"/>
              <a:gd name="connsiteX3" fmla="*/ 0 w 1325563"/>
              <a:gd name="connsiteY3" fmla="*/ 1317625 h 131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5563" h="1317625">
                <a:moveTo>
                  <a:pt x="0" y="0"/>
                </a:moveTo>
                <a:lnTo>
                  <a:pt x="1325563" y="0"/>
                </a:lnTo>
                <a:lnTo>
                  <a:pt x="1325563" y="1317625"/>
                </a:lnTo>
                <a:lnTo>
                  <a:pt x="0" y="1317625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576761" y="2382839"/>
            <a:ext cx="2325688" cy="2303462"/>
          </a:xfrm>
          <a:custGeom>
            <a:avLst/>
            <a:gdLst>
              <a:gd name="connsiteX0" fmla="*/ 0 w 2325688"/>
              <a:gd name="connsiteY0" fmla="*/ 0 h 2303462"/>
              <a:gd name="connsiteX1" fmla="*/ 2325688 w 2325688"/>
              <a:gd name="connsiteY1" fmla="*/ 0 h 2303462"/>
              <a:gd name="connsiteX2" fmla="*/ 2325688 w 2325688"/>
              <a:gd name="connsiteY2" fmla="*/ 2303462 h 2303462"/>
              <a:gd name="connsiteX3" fmla="*/ 0 w 2325688"/>
              <a:gd name="connsiteY3" fmla="*/ 2303462 h 230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5688" h="2303462">
                <a:moveTo>
                  <a:pt x="0" y="0"/>
                </a:moveTo>
                <a:lnTo>
                  <a:pt x="2325688" y="0"/>
                </a:lnTo>
                <a:lnTo>
                  <a:pt x="2325688" y="2303462"/>
                </a:lnTo>
                <a:lnTo>
                  <a:pt x="0" y="2303462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702550" y="1663700"/>
            <a:ext cx="2300288" cy="2281238"/>
          </a:xfrm>
          <a:custGeom>
            <a:avLst/>
            <a:gdLst>
              <a:gd name="connsiteX0" fmla="*/ 0 w 2300288"/>
              <a:gd name="connsiteY0" fmla="*/ 0 h 2281238"/>
              <a:gd name="connsiteX1" fmla="*/ 2300288 w 2300288"/>
              <a:gd name="connsiteY1" fmla="*/ 0 h 2281238"/>
              <a:gd name="connsiteX2" fmla="*/ 2300288 w 2300288"/>
              <a:gd name="connsiteY2" fmla="*/ 2281238 h 2281238"/>
              <a:gd name="connsiteX3" fmla="*/ 0 w 2300288"/>
              <a:gd name="connsiteY3" fmla="*/ 2281238 h 228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288" h="2281238">
                <a:moveTo>
                  <a:pt x="0" y="0"/>
                </a:moveTo>
                <a:lnTo>
                  <a:pt x="2300288" y="0"/>
                </a:lnTo>
                <a:lnTo>
                  <a:pt x="2300288" y="2281238"/>
                </a:lnTo>
                <a:lnTo>
                  <a:pt x="0" y="2281238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825499"/>
      </p:ext>
    </p:extLst>
  </p:cSld>
  <p:clrMapOvr>
    <a:masterClrMapping/>
  </p:clrMapOvr>
  <p:transition spd="slow" advTm="1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14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68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981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214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964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510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946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47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619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014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10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3234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24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31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65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7/25/2021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5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23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462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</p:sldLayoutIdLst>
  <p:transition advClick="0" advTm="300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05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E7026-63EA-4E95-95C8-913B599A53F8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81586-A5D1-45E3-A381-D13370D402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976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  <p:sldLayoutId id="2147484059" r:id="rId13"/>
    <p:sldLayoutId id="2147484060" r:id="rId14"/>
    <p:sldLayoutId id="2147484061" r:id="rId15"/>
    <p:sldLayoutId id="2147484062" r:id="rId16"/>
    <p:sldLayoutId id="2147484063" r:id="rId17"/>
    <p:sldLayoutId id="2147484064" r:id="rId18"/>
    <p:sldLayoutId id="2147484065" r:id="rId19"/>
    <p:sldLayoutId id="2147484066" r:id="rId20"/>
    <p:sldLayoutId id="2147484067" r:id="rId21"/>
    <p:sldLayoutId id="2147484068" r:id="rId22"/>
    <p:sldLayoutId id="2147484069" r:id="rId23"/>
    <p:sldLayoutId id="2147484070" r:id="rId24"/>
    <p:sldLayoutId id="2147484071" r:id="rId25"/>
    <p:sldLayoutId id="2147484072" r:id="rId26"/>
    <p:sldLayoutId id="2147484073" r:id="rId27"/>
  </p:sldLayoutIdLst>
  <p:transition spd="slow" advClick="0" advTm="3000">
    <p:randomBar dir="vert"/>
  </p:transition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139701" y="127000"/>
            <a:ext cx="11912598" cy="660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485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</p:sldLayoutIdLst>
  <p:transition spd="slow" advTm="1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1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gif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jp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slide" Target="slide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3D1DEB1-EF7A-4A50-9CEE-4ADE82E8A6D4}"/>
              </a:ext>
            </a:extLst>
          </p:cNvPr>
          <p:cNvSpPr txBox="1"/>
          <p:nvPr/>
        </p:nvSpPr>
        <p:spPr>
          <a:xfrm>
            <a:off x="1919536" y="2365041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1219170"/>
            <a:r>
              <a:rPr lang="en-US" altLang="zh-CN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FFFF00"/>
                    </a:gs>
                    <a:gs pos="49000">
                      <a:srgbClr val="FF5050"/>
                    </a:gs>
                    <a:gs pos="52000">
                      <a:srgbClr val="FF0000"/>
                    </a:gs>
                    <a:gs pos="95000">
                      <a:srgbClr val="FF0000"/>
                    </a:gs>
                    <a:gs pos="100000">
                      <a:srgbClr val="F79646">
                        <a:lumMod val="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>MÔN TOÁN</a:t>
            </a:r>
            <a:endParaRPr lang="zh-CN" altLang="en-US" sz="8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9BBB59">
                      <a:lumMod val="60000"/>
                      <a:lumOff val="40000"/>
                    </a:srgbClr>
                  </a:gs>
                  <a:gs pos="49000">
                    <a:srgbClr val="9BBB59">
                      <a:lumMod val="75000"/>
                    </a:srgbClr>
                  </a:gs>
                  <a:gs pos="51000">
                    <a:srgbClr val="9BBB59">
                      <a:lumMod val="75000"/>
                    </a:srgbClr>
                  </a:gs>
                  <a:gs pos="95000">
                    <a:srgbClr val="9BBB59">
                      <a:lumMod val="75000"/>
                    </a:srgbClr>
                  </a:gs>
                  <a:gs pos="100000">
                    <a:srgbClr val="9BBB59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方正粉丝天下简体" panose="02000000000000000000" pitchFamily="2" charset="-122"/>
              <a:ea typeface="方正粉丝天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7275569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="" xmlns:a16="http://schemas.microsoft.com/office/drawing/2014/main" id="{5A298222-C4AF-4C45-805D-0F3D858A9058}"/>
              </a:ext>
            </a:extLst>
          </p:cNvPr>
          <p:cNvSpPr txBox="1"/>
          <p:nvPr/>
        </p:nvSpPr>
        <p:spPr>
          <a:xfrm>
            <a:off x="357975" y="1135715"/>
            <a:ext cx="4196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 – 5 = 9</a:t>
            </a:r>
          </a:p>
        </p:txBody>
      </p:sp>
      <p:sp>
        <p:nvSpPr>
          <p:cNvPr id="37" name="Textbox 2">
            <a:extLst>
              <a:ext uri="{FF2B5EF4-FFF2-40B4-BE49-F238E27FC236}">
                <a16:creationId xmlns="" xmlns:a16="http://schemas.microsoft.com/office/drawing/2014/main" id="{2E54AC2F-D910-4B8E-B8C1-44AC079190EE}"/>
              </a:ext>
            </a:extLst>
          </p:cNvPr>
          <p:cNvSpPr txBox="1"/>
          <p:nvPr/>
        </p:nvSpPr>
        <p:spPr>
          <a:xfrm>
            <a:off x="357975" y="2865328"/>
            <a:ext cx="4196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– 8 = 7</a:t>
            </a:r>
          </a:p>
        </p:txBody>
      </p:sp>
      <p:sp>
        <p:nvSpPr>
          <p:cNvPr id="38" name="Textbox 2">
            <a:extLst>
              <a:ext uri="{FF2B5EF4-FFF2-40B4-BE49-F238E27FC236}">
                <a16:creationId xmlns="" xmlns:a16="http://schemas.microsoft.com/office/drawing/2014/main" id="{F70B91C2-8964-49CE-8181-8C6223258C13}"/>
              </a:ext>
            </a:extLst>
          </p:cNvPr>
          <p:cNvSpPr txBox="1"/>
          <p:nvPr/>
        </p:nvSpPr>
        <p:spPr>
          <a:xfrm>
            <a:off x="7147082" y="1135715"/>
            <a:ext cx="4196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 – 9 = 8</a:t>
            </a:r>
          </a:p>
        </p:txBody>
      </p:sp>
      <p:sp>
        <p:nvSpPr>
          <p:cNvPr id="39" name="Textbox 2">
            <a:extLst>
              <a:ext uri="{FF2B5EF4-FFF2-40B4-BE49-F238E27FC236}">
                <a16:creationId xmlns="" xmlns:a16="http://schemas.microsoft.com/office/drawing/2014/main" id="{502E7508-35C4-48AA-B9E4-379F2BEEA39E}"/>
              </a:ext>
            </a:extLst>
          </p:cNvPr>
          <p:cNvSpPr txBox="1"/>
          <p:nvPr/>
        </p:nvSpPr>
        <p:spPr>
          <a:xfrm>
            <a:off x="7147082" y="2865328"/>
            <a:ext cx="4196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 – 7 = 9</a:t>
            </a:r>
          </a:p>
        </p:txBody>
      </p:sp>
      <p:sp>
        <p:nvSpPr>
          <p:cNvPr id="40" name="Textbox 2">
            <a:extLst>
              <a:ext uri="{FF2B5EF4-FFF2-40B4-BE49-F238E27FC236}">
                <a16:creationId xmlns="" xmlns:a16="http://schemas.microsoft.com/office/drawing/2014/main" id="{6088996E-33AC-455B-85A5-67F073719EF4}"/>
              </a:ext>
            </a:extLst>
          </p:cNvPr>
          <p:cNvSpPr txBox="1"/>
          <p:nvPr/>
        </p:nvSpPr>
        <p:spPr>
          <a:xfrm>
            <a:off x="3614743" y="3603343"/>
            <a:ext cx="4196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 – 8 = 6</a:t>
            </a:r>
          </a:p>
        </p:txBody>
      </p:sp>
      <p:sp>
        <p:nvSpPr>
          <p:cNvPr id="41" name="Textbox 2">
            <a:extLst>
              <a:ext uri="{FF2B5EF4-FFF2-40B4-BE49-F238E27FC236}">
                <a16:creationId xmlns="" xmlns:a16="http://schemas.microsoft.com/office/drawing/2014/main" id="{C54FF0D2-9C66-4BBE-A12E-44B29C633A7D}"/>
              </a:ext>
            </a:extLst>
          </p:cNvPr>
          <p:cNvSpPr txBox="1"/>
          <p:nvPr/>
        </p:nvSpPr>
        <p:spPr>
          <a:xfrm>
            <a:off x="3614743" y="5332956"/>
            <a:ext cx="4196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 – 9 = 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59E682C-B313-44ED-AB83-C10C4ACBAD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217" y="3098151"/>
            <a:ext cx="1741247" cy="17412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29B3C0B-96B8-41EB-B2F7-4A99E4E765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11" y="2306044"/>
            <a:ext cx="1400253" cy="17412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06C15EF-62AE-4DB8-BB1C-577902B77A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024" y="751856"/>
            <a:ext cx="1722328" cy="17223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043974C-950A-4D0E-9DD7-69B65BCF1D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257" y="2437900"/>
            <a:ext cx="1918677" cy="191867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A016445D-D8DE-4A41-B32A-78B07E72A9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73" y="396653"/>
            <a:ext cx="2194967" cy="270149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A7E67CA0-35CF-4B01-BAC7-EF88BC0712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953" y="5239974"/>
            <a:ext cx="1502443" cy="830997"/>
          </a:xfrm>
          <a:prstGeom prst="rect">
            <a:avLst/>
          </a:prstGeom>
        </p:spPr>
      </p:pic>
      <p:sp>
        <p:nvSpPr>
          <p:cNvPr id="27" name="Textbox 2">
            <a:extLst>
              <a:ext uri="{FF2B5EF4-FFF2-40B4-BE49-F238E27FC236}">
                <a16:creationId xmlns="" xmlns:a16="http://schemas.microsoft.com/office/drawing/2014/main" id="{0BA7F2D9-7511-4509-B1F9-D491417C62BE}"/>
              </a:ext>
            </a:extLst>
          </p:cNvPr>
          <p:cNvSpPr txBox="1"/>
          <p:nvPr/>
        </p:nvSpPr>
        <p:spPr>
          <a:xfrm>
            <a:off x="1137188" y="186378"/>
            <a:ext cx="6383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DBE97612-5CE1-4E87-9BAD-3A89B222DA18}"/>
              </a:ext>
            </a:extLst>
          </p:cNvPr>
          <p:cNvSpPr/>
          <p:nvPr/>
        </p:nvSpPr>
        <p:spPr>
          <a:xfrm>
            <a:off x="245241" y="185725"/>
            <a:ext cx="708704" cy="7087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5058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4FE3C2-3886-419F-8729-F1CCA991A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304" y="1190293"/>
            <a:ext cx="5737122" cy="548132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07790E6A-2ED1-4E19-ACEF-EDF623E7BB2D}"/>
              </a:ext>
            </a:extLst>
          </p:cNvPr>
          <p:cNvSpPr/>
          <p:nvPr/>
        </p:nvSpPr>
        <p:spPr>
          <a:xfrm>
            <a:off x="192494" y="124413"/>
            <a:ext cx="708704" cy="7087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="" xmlns:a16="http://schemas.microsoft.com/office/drawing/2014/main" id="{5B1345A7-4B3E-438E-964D-284B72B6893B}"/>
              </a:ext>
            </a:extLst>
          </p:cNvPr>
          <p:cNvSpPr txBox="1"/>
          <p:nvPr/>
        </p:nvSpPr>
        <p:spPr>
          <a:xfrm>
            <a:off x="1137188" y="186378"/>
            <a:ext cx="11054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="" xmlns:a16="http://schemas.microsoft.com/office/drawing/2014/main" id="{1975BD3A-8813-4801-9250-2FC277BB16FC}"/>
              </a:ext>
            </a:extLst>
          </p:cNvPr>
          <p:cNvSpPr txBox="1"/>
          <p:nvPr/>
        </p:nvSpPr>
        <p:spPr>
          <a:xfrm>
            <a:off x="1342103" y="1425242"/>
            <a:ext cx="1651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="" xmlns:a16="http://schemas.microsoft.com/office/drawing/2014/main" id="{33504B5B-DA87-45E5-94B2-DD3C8096F87D}"/>
              </a:ext>
            </a:extLst>
          </p:cNvPr>
          <p:cNvSpPr txBox="1"/>
          <p:nvPr/>
        </p:nvSpPr>
        <p:spPr>
          <a:xfrm>
            <a:off x="4395019" y="2674904"/>
            <a:ext cx="988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="" xmlns:a16="http://schemas.microsoft.com/office/drawing/2014/main" id="{606A59F5-9273-4C63-B012-A962E4B9F840}"/>
              </a:ext>
            </a:extLst>
          </p:cNvPr>
          <p:cNvSpPr txBox="1"/>
          <p:nvPr/>
        </p:nvSpPr>
        <p:spPr>
          <a:xfrm>
            <a:off x="5417574" y="4415214"/>
            <a:ext cx="988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1188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">
            <a:extLst>
              <a:ext uri="{FF2B5EF4-FFF2-40B4-BE49-F238E27FC236}">
                <a16:creationId xmlns="" xmlns:a16="http://schemas.microsoft.com/office/drawing/2014/main" id="{1D6A9FE8-0FB8-4E0B-882B-D9D87BB0303B}"/>
              </a:ext>
            </a:extLst>
          </p:cNvPr>
          <p:cNvSpPr txBox="1"/>
          <p:nvPr/>
        </p:nvSpPr>
        <p:spPr>
          <a:xfrm>
            <a:off x="9550759" y="2765602"/>
            <a:ext cx="988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Textbox 2">
            <a:extLst>
              <a:ext uri="{FF2B5EF4-FFF2-40B4-BE49-F238E27FC236}">
                <a16:creationId xmlns="" xmlns:a16="http://schemas.microsoft.com/office/drawing/2014/main" id="{249FBFB9-1EAF-4C8B-9F95-F31C57B04EF9}"/>
              </a:ext>
            </a:extLst>
          </p:cNvPr>
          <p:cNvSpPr txBox="1"/>
          <p:nvPr/>
        </p:nvSpPr>
        <p:spPr>
          <a:xfrm>
            <a:off x="8004034" y="2774904"/>
            <a:ext cx="988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7B520ED-AA7A-4176-B963-81221A9EE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906" y="1543480"/>
            <a:ext cx="4482152" cy="39031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77BF56A-058C-4D0A-8122-0BFA6335D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98" y="1543480"/>
            <a:ext cx="4800911" cy="390317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07790E6A-2ED1-4E19-ACEF-EDF623E7BB2D}"/>
              </a:ext>
            </a:extLst>
          </p:cNvPr>
          <p:cNvSpPr/>
          <p:nvPr/>
        </p:nvSpPr>
        <p:spPr>
          <a:xfrm>
            <a:off x="192494" y="124413"/>
            <a:ext cx="708704" cy="7087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="" xmlns:a16="http://schemas.microsoft.com/office/drawing/2014/main" id="{5B1345A7-4B3E-438E-964D-284B72B6893B}"/>
              </a:ext>
            </a:extLst>
          </p:cNvPr>
          <p:cNvSpPr txBox="1"/>
          <p:nvPr/>
        </p:nvSpPr>
        <p:spPr>
          <a:xfrm>
            <a:off x="1137188" y="186378"/>
            <a:ext cx="11054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="" xmlns:a16="http://schemas.microsoft.com/office/drawing/2014/main" id="{33504B5B-DA87-45E5-94B2-DD3C8096F87D}"/>
              </a:ext>
            </a:extLst>
          </p:cNvPr>
          <p:cNvSpPr txBox="1"/>
          <p:nvPr/>
        </p:nvSpPr>
        <p:spPr>
          <a:xfrm>
            <a:off x="2391813" y="2561815"/>
            <a:ext cx="988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="" xmlns:a16="http://schemas.microsoft.com/office/drawing/2014/main" id="{606A59F5-9273-4C63-B012-A962E4B9F840}"/>
              </a:ext>
            </a:extLst>
          </p:cNvPr>
          <p:cNvSpPr txBox="1"/>
          <p:nvPr/>
        </p:nvSpPr>
        <p:spPr>
          <a:xfrm>
            <a:off x="2836337" y="4032662"/>
            <a:ext cx="988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90279DC-5B0A-4F7F-9A89-1A367954BC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098" y="2432809"/>
            <a:ext cx="1459587" cy="13577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B5F84FF-16FA-4856-87C7-74B58A049D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732" y="3932660"/>
            <a:ext cx="1717936" cy="1357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EC380E2-038C-49B0-99AF-41C0867423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329" y="2674904"/>
            <a:ext cx="1252655" cy="101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3EB3B96-9F37-460B-867C-E6E92FB295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8" r="89406">
                        <a14:foregroundMark x1="5168" y1="60667" x2="5168" y2="60667"/>
                        <a14:foregroundMark x1="23773" y1="54833" x2="31783" y2="59833"/>
                        <a14:foregroundMark x1="11628" y1="58500" x2="23773" y2="57667"/>
                        <a14:foregroundMark x1="1809" y1="35833" x2="1809" y2="35833"/>
                        <a14:foregroundMark x1="37209" y1="53667" x2="42894" y2="62333"/>
                        <a14:foregroundMark x1="42119" y1="48667" x2="49096" y2="52333"/>
                        <a14:foregroundMark x1="4651" y1="55500" x2="11111" y2="59500"/>
                        <a14:foregroundMark x1="15245" y1="57333" x2="25840" y2="58667"/>
                        <a14:foregroundMark x1="5426" y1="61833" x2="258" y2="56000"/>
                        <a14:foregroundMark x1="2584" y1="63667" x2="258" y2="61833"/>
                        <a14:foregroundMark x1="7494" y1="63167" x2="1034" y2="55500"/>
                        <a14:foregroundMark x1="3101" y1="63667" x2="258" y2="60000"/>
                        <a14:backgroundMark x1="26098" y1="12667" x2="78295" y2="3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57" r="24727" b="22665"/>
          <a:stretch/>
        </p:blipFill>
        <p:spPr>
          <a:xfrm>
            <a:off x="9195930" y="2432809"/>
            <a:ext cx="1351588" cy="149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4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3D01A147-AB32-4938-B904-8AD80206956A}"/>
              </a:ext>
            </a:extLst>
          </p:cNvPr>
          <p:cNvSpPr/>
          <p:nvPr/>
        </p:nvSpPr>
        <p:spPr>
          <a:xfrm>
            <a:off x="192494" y="139161"/>
            <a:ext cx="708704" cy="7087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BF8FD96-C322-4B28-8743-A904FBAF4C89}"/>
              </a:ext>
            </a:extLst>
          </p:cNvPr>
          <p:cNvSpPr txBox="1"/>
          <p:nvPr/>
        </p:nvSpPr>
        <p:spPr>
          <a:xfrm>
            <a:off x="1137188" y="201126"/>
            <a:ext cx="11054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6044E1F-CE66-4C97-9FC7-0282DE9D3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5" y="1075755"/>
            <a:ext cx="10918107" cy="2903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EF1458D-5F8B-44F1-B371-DAC229390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026" y="3715728"/>
            <a:ext cx="2324663" cy="26119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671817A-5223-4C43-8510-14F4D6219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295" y="3878959"/>
            <a:ext cx="2901070" cy="2200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A92F58E-CD10-4838-980F-1FB951EA8D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239" y="3682234"/>
            <a:ext cx="2434496" cy="26558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7AF1D35-C1C9-468A-9E40-CDF400510E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46" y="3878959"/>
            <a:ext cx="2069194" cy="244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7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52109 -0.494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55" y="-247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0.01836 -0.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-250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0.2379 -0.3872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88" y="-1937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-0.37774 -0.2914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93" y="-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63191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554" y="3819064"/>
            <a:ext cx="3726000" cy="3205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E2EBC59-4853-4E64-8C31-B7B6BB9F3382}"/>
              </a:ext>
            </a:extLst>
          </p:cNvPr>
          <p:cNvSpPr/>
          <p:nvPr/>
        </p:nvSpPr>
        <p:spPr>
          <a:xfrm>
            <a:off x="3840054" y="1957016"/>
            <a:ext cx="593989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115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CỦNG CỐ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86D69D9-644C-4DCF-82E6-9DA792D7DDA9}"/>
              </a:ext>
            </a:extLst>
          </p:cNvPr>
          <p:cNvSpPr/>
          <p:nvPr/>
        </p:nvSpPr>
        <p:spPr>
          <a:xfrm>
            <a:off x="1843067" y="4140961"/>
            <a:ext cx="747474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60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HỎI NHANH- ĐÁP GỌN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7C62E42-BAF4-4F83-96B9-4FBA4BE29C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4396BBE-9725-48D1-8BE0-4F3EC3CCB2A7}"/>
              </a:ext>
            </a:extLst>
          </p:cNvPr>
          <p:cNvSpPr txBox="1"/>
          <p:nvPr/>
        </p:nvSpPr>
        <p:spPr>
          <a:xfrm>
            <a:off x="2617020" y="3085475"/>
            <a:ext cx="660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 – 7 = ?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0B6AE9-862E-4D35-9291-B58668FA8E46}"/>
              </a:ext>
            </a:extLst>
          </p:cNvPr>
          <p:cNvSpPr txBox="1"/>
          <p:nvPr/>
        </p:nvSpPr>
        <p:spPr>
          <a:xfrm>
            <a:off x="2617020" y="3085475"/>
            <a:ext cx="660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 – 7 = 7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9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7C62E42-BAF4-4F83-96B9-4FBA4BE29C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4396BBE-9725-48D1-8BE0-4F3EC3CCB2A7}"/>
              </a:ext>
            </a:extLst>
          </p:cNvPr>
          <p:cNvSpPr txBox="1"/>
          <p:nvPr/>
        </p:nvSpPr>
        <p:spPr>
          <a:xfrm>
            <a:off x="2617020" y="3085475"/>
            <a:ext cx="660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– 7 = ?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0B6AE9-862E-4D35-9291-B58668FA8E46}"/>
              </a:ext>
            </a:extLst>
          </p:cNvPr>
          <p:cNvSpPr txBox="1"/>
          <p:nvPr/>
        </p:nvSpPr>
        <p:spPr>
          <a:xfrm>
            <a:off x="2617020" y="3085475"/>
            <a:ext cx="660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– 7 = 8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51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7C62E42-BAF4-4F83-96B9-4FBA4BE29C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4396BBE-9725-48D1-8BE0-4F3EC3CCB2A7}"/>
              </a:ext>
            </a:extLst>
          </p:cNvPr>
          <p:cNvSpPr txBox="1"/>
          <p:nvPr/>
        </p:nvSpPr>
        <p:spPr>
          <a:xfrm>
            <a:off x="2617020" y="3085475"/>
            <a:ext cx="660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 – 7 = ?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0B6AE9-862E-4D35-9291-B58668FA8E46}"/>
              </a:ext>
            </a:extLst>
          </p:cNvPr>
          <p:cNvSpPr txBox="1"/>
          <p:nvPr/>
        </p:nvSpPr>
        <p:spPr>
          <a:xfrm>
            <a:off x="2617020" y="3073734"/>
            <a:ext cx="660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 – 7 = 9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93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7C62E42-BAF4-4F83-96B9-4FBA4BE29C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4396BBE-9725-48D1-8BE0-4F3EC3CCB2A7}"/>
              </a:ext>
            </a:extLst>
          </p:cNvPr>
          <p:cNvSpPr txBox="1"/>
          <p:nvPr/>
        </p:nvSpPr>
        <p:spPr>
          <a:xfrm>
            <a:off x="2617020" y="3085475"/>
            <a:ext cx="660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 – 7 = ?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0B6AE9-862E-4D35-9291-B58668FA8E46}"/>
              </a:ext>
            </a:extLst>
          </p:cNvPr>
          <p:cNvSpPr txBox="1"/>
          <p:nvPr/>
        </p:nvSpPr>
        <p:spPr>
          <a:xfrm>
            <a:off x="2838244" y="3085475"/>
            <a:ext cx="660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 – 7 = 10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89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45BD9EB7-6ECB-436D-BD28-7F8FE982D321}"/>
              </a:ext>
            </a:extLst>
          </p:cNvPr>
          <p:cNvGrpSpPr/>
          <p:nvPr/>
        </p:nvGrpSpPr>
        <p:grpSpPr>
          <a:xfrm>
            <a:off x="3124200" y="1117513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3536ADAA-7C45-4A4F-8986-A183E6A4A6C2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1DCB2DDF-9E15-40A3-8E97-EB2BED5C9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8" name="TextBox 9">
                <a:extLst>
                  <a:ext uri="{FF2B5EF4-FFF2-40B4-BE49-F238E27FC236}">
                    <a16:creationId xmlns="" xmlns:a16="http://schemas.microsoft.com/office/drawing/2014/main" id="{DF8AAF5D-718D-4A20-A276-2D1337E27C72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="" xmlns:a16="http://schemas.microsoft.com/office/drawing/2014/main" id="{E1D411F5-FCA8-4A8F-82BF-761C41252DC6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2D6C26E5-465F-48A0-8556-D3A56380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5795433-C61F-486E-B221-37C96C433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0" y="0"/>
            <a:ext cx="12192000" cy="6870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348EACE-B1C3-423E-A975-173AEEF3D40A}"/>
              </a:ext>
            </a:extLst>
          </p:cNvPr>
          <p:cNvSpPr/>
          <p:nvPr/>
        </p:nvSpPr>
        <p:spPr>
          <a:xfrm>
            <a:off x="3122060" y="2759670"/>
            <a:ext cx="594791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66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CHÀO TẠM BIỆT </a:t>
            </a:r>
          </a:p>
          <a:p>
            <a:pPr algn="ctr" defTabSz="914400"/>
            <a:r>
              <a:rPr lang="en-US" sz="66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CÁC CON</a:t>
            </a:r>
          </a:p>
        </p:txBody>
      </p:sp>
    </p:spTree>
    <p:extLst>
      <p:ext uri="{BB962C8B-B14F-4D97-AF65-F5344CB8AC3E}">
        <p14:creationId xmlns:p14="http://schemas.microsoft.com/office/powerpoint/2010/main" val="1105793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1" name="图片 72710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10" name="图片 72709" descr="PPT素材-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4043" y="-448086"/>
            <a:ext cx="12846256" cy="77541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09" name="图片 72708" descr="PPT素材-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8703" y="649723"/>
            <a:ext cx="3603064" cy="67270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28E1006-1DBB-4434-8C28-409BF821498E}"/>
              </a:ext>
            </a:extLst>
          </p:cNvPr>
          <p:cNvSpPr/>
          <p:nvPr/>
        </p:nvSpPr>
        <p:spPr>
          <a:xfrm rot="21229424">
            <a:off x="1241410" y="3777283"/>
            <a:ext cx="2622542" cy="1446513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  <a:ea typeface="黑体"/>
              </a:rPr>
              <a:t>Khôûi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  <a:ea typeface="黑体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F23B024-DB30-40BE-9DEC-86A1FAD34B67}"/>
              </a:ext>
            </a:extLst>
          </p:cNvPr>
          <p:cNvSpPr/>
          <p:nvPr/>
        </p:nvSpPr>
        <p:spPr>
          <a:xfrm rot="596340">
            <a:off x="6303958" y="1380875"/>
            <a:ext cx="3156343" cy="1446513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  <a:ea typeface="黑体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  <a:ea typeface="黑体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16 - 6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800" dirty="0">
                <a:solidFill>
                  <a:prstClr val="white"/>
                </a:solidFill>
                <a:latin typeface="Calibri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11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10 - 3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800" dirty="0">
                <a:solidFill>
                  <a:prstClr val="white"/>
                </a:solidFill>
                <a:latin typeface="Calibri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16 - 9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800" dirty="0">
                <a:solidFill>
                  <a:prstClr val="white"/>
                </a:solidFill>
                <a:latin typeface="Calibri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3130990-E755-47AE-91B6-BB3AD2DF0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" y="3179"/>
            <a:ext cx="12188264" cy="6857349"/>
          </a:xfrm>
          <a:prstGeom prst="rect">
            <a:avLst/>
          </a:prstGeom>
        </p:spPr>
      </p:pic>
      <p:sp>
        <p:nvSpPr>
          <p:cNvPr id="8" name="矩形 8">
            <a:extLst>
              <a:ext uri="{FF2B5EF4-FFF2-40B4-BE49-F238E27FC236}">
                <a16:creationId xmlns="" xmlns:a16="http://schemas.microsoft.com/office/drawing/2014/main" id="{343ABC8E-27CC-4646-B5A8-CCECE7F309A7}"/>
              </a:ext>
            </a:extLst>
          </p:cNvPr>
          <p:cNvSpPr/>
          <p:nvPr/>
        </p:nvSpPr>
        <p:spPr>
          <a:xfrm>
            <a:off x="2620633" y="2371018"/>
            <a:ext cx="6496749" cy="33855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55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14,15,16,17,18</a:t>
            </a:r>
          </a:p>
          <a:p>
            <a:pPr algn="ctr" defTabSz="914060">
              <a:spcBef>
                <a:spcPct val="50000"/>
              </a:spcBef>
            </a:pPr>
            <a:r>
              <a:rPr lang="en-US" altLang="zh-CN" sz="55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TRỪ ĐI MỘT SỐ</a:t>
            </a:r>
          </a:p>
          <a:p>
            <a:pPr algn="ctr" defTabSz="914060">
              <a:spcBef>
                <a:spcPct val="50000"/>
              </a:spcBef>
            </a:pPr>
            <a:r>
              <a:rPr lang="en-US" altLang="zh-CN" sz="55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2</a:t>
            </a:r>
            <a:endParaRPr lang="zh-CN" altLang="en-US" sz="5500" b="1" dirty="0">
              <a:solidFill>
                <a:srgbClr val="FFFF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667044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">
            <a:extLst>
              <a:ext uri="{FF2B5EF4-FFF2-40B4-BE49-F238E27FC236}">
                <a16:creationId xmlns="" xmlns:a16="http://schemas.microsoft.com/office/drawing/2014/main" id="{0BA7F2D9-7511-4509-B1F9-D491417C62BE}"/>
              </a:ext>
            </a:extLst>
          </p:cNvPr>
          <p:cNvSpPr txBox="1"/>
          <p:nvPr/>
        </p:nvSpPr>
        <p:spPr>
          <a:xfrm>
            <a:off x="1097011" y="387641"/>
            <a:ext cx="6383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DBE97612-5CE1-4E87-9BAD-3A89B222DA18}"/>
              </a:ext>
            </a:extLst>
          </p:cNvPr>
          <p:cNvSpPr/>
          <p:nvPr/>
        </p:nvSpPr>
        <p:spPr>
          <a:xfrm>
            <a:off x="388307" y="325677"/>
            <a:ext cx="708704" cy="7087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="" xmlns:a16="http://schemas.microsoft.com/office/drawing/2014/main" id="{48445EB2-DBBA-406E-950A-F039D14ED36A}"/>
              </a:ext>
            </a:extLst>
          </p:cNvPr>
          <p:cNvSpPr txBox="1"/>
          <p:nvPr/>
        </p:nvSpPr>
        <p:spPr>
          <a:xfrm>
            <a:off x="250520" y="1850019"/>
            <a:ext cx="3356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15 - 5 - 2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="" xmlns:a16="http://schemas.microsoft.com/office/drawing/2014/main" id="{2DA24900-E105-4BE2-9BAD-0FBADF69F7C3}"/>
              </a:ext>
            </a:extLst>
          </p:cNvPr>
          <p:cNvSpPr txBox="1"/>
          <p:nvPr/>
        </p:nvSpPr>
        <p:spPr>
          <a:xfrm>
            <a:off x="250520" y="3946153"/>
            <a:ext cx="3356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c)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14 - 4 - 5</a:t>
            </a:r>
          </a:p>
        </p:txBody>
      </p:sp>
      <p:sp>
        <p:nvSpPr>
          <p:cNvPr id="18" name="Textbox 2">
            <a:extLst>
              <a:ext uri="{FF2B5EF4-FFF2-40B4-BE49-F238E27FC236}">
                <a16:creationId xmlns="" xmlns:a16="http://schemas.microsoft.com/office/drawing/2014/main" id="{5E3EB420-AAE5-428A-AFAF-993D868304CC}"/>
              </a:ext>
            </a:extLst>
          </p:cNvPr>
          <p:cNvSpPr txBox="1"/>
          <p:nvPr/>
        </p:nvSpPr>
        <p:spPr>
          <a:xfrm>
            <a:off x="6096000" y="1850019"/>
            <a:ext cx="3356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17 - 7 - 1</a:t>
            </a:r>
          </a:p>
        </p:txBody>
      </p:sp>
      <p:sp>
        <p:nvSpPr>
          <p:cNvPr id="19" name="Textbox 2">
            <a:extLst>
              <a:ext uri="{FF2B5EF4-FFF2-40B4-BE49-F238E27FC236}">
                <a16:creationId xmlns="" xmlns:a16="http://schemas.microsoft.com/office/drawing/2014/main" id="{ED44F1CA-1A6A-459D-9434-0DF662C5F1FA}"/>
              </a:ext>
            </a:extLst>
          </p:cNvPr>
          <p:cNvSpPr txBox="1"/>
          <p:nvPr/>
        </p:nvSpPr>
        <p:spPr>
          <a:xfrm>
            <a:off x="6096000" y="3946153"/>
            <a:ext cx="3356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d)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16 - 6 - 2</a:t>
            </a:r>
          </a:p>
        </p:txBody>
      </p:sp>
      <p:sp>
        <p:nvSpPr>
          <p:cNvPr id="21" name="Textbox 2">
            <a:extLst>
              <a:ext uri="{FF2B5EF4-FFF2-40B4-BE49-F238E27FC236}">
                <a16:creationId xmlns="" xmlns:a16="http://schemas.microsoft.com/office/drawing/2014/main" id="{202A5FD9-833D-4BB9-87E6-6FAC67264E6C}"/>
              </a:ext>
            </a:extLst>
          </p:cNvPr>
          <p:cNvSpPr txBox="1"/>
          <p:nvPr/>
        </p:nvSpPr>
        <p:spPr>
          <a:xfrm>
            <a:off x="3130397" y="1812441"/>
            <a:ext cx="1861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="" xmlns:a16="http://schemas.microsoft.com/office/drawing/2014/main" id="{BB0962E3-34B5-49E8-93F2-F2ECFD3CFAAE}"/>
              </a:ext>
            </a:extLst>
          </p:cNvPr>
          <p:cNvSpPr/>
          <p:nvPr/>
        </p:nvSpPr>
        <p:spPr>
          <a:xfrm rot="5400000">
            <a:off x="1454062" y="1817690"/>
            <a:ext cx="343283" cy="155316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">
            <a:extLst>
              <a:ext uri="{FF2B5EF4-FFF2-40B4-BE49-F238E27FC236}">
                <a16:creationId xmlns="" xmlns:a16="http://schemas.microsoft.com/office/drawing/2014/main" id="{A12CB3E9-EA5F-4D1A-9B18-944051DEAF80}"/>
              </a:ext>
            </a:extLst>
          </p:cNvPr>
          <p:cNvSpPr txBox="1"/>
          <p:nvPr/>
        </p:nvSpPr>
        <p:spPr>
          <a:xfrm>
            <a:off x="1157116" y="2682952"/>
            <a:ext cx="1861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4" name="Textbox 2">
            <a:extLst>
              <a:ext uri="{FF2B5EF4-FFF2-40B4-BE49-F238E27FC236}">
                <a16:creationId xmlns="" xmlns:a16="http://schemas.microsoft.com/office/drawing/2014/main" id="{021B538B-2FE1-4DC5-89C2-5AE40169B7F7}"/>
              </a:ext>
            </a:extLst>
          </p:cNvPr>
          <p:cNvSpPr txBox="1"/>
          <p:nvPr/>
        </p:nvSpPr>
        <p:spPr>
          <a:xfrm>
            <a:off x="9042682" y="1812441"/>
            <a:ext cx="1861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="" xmlns:a16="http://schemas.microsoft.com/office/drawing/2014/main" id="{C4F0180F-BE81-4614-8739-1659C0725AE2}"/>
              </a:ext>
            </a:extLst>
          </p:cNvPr>
          <p:cNvSpPr/>
          <p:nvPr/>
        </p:nvSpPr>
        <p:spPr>
          <a:xfrm rot="5400000">
            <a:off x="7341295" y="1817690"/>
            <a:ext cx="343283" cy="155316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">
            <a:extLst>
              <a:ext uri="{FF2B5EF4-FFF2-40B4-BE49-F238E27FC236}">
                <a16:creationId xmlns="" xmlns:a16="http://schemas.microsoft.com/office/drawing/2014/main" id="{942970DC-E5CF-4425-9F34-B995F9DBF4BE}"/>
              </a:ext>
            </a:extLst>
          </p:cNvPr>
          <p:cNvSpPr txBox="1"/>
          <p:nvPr/>
        </p:nvSpPr>
        <p:spPr>
          <a:xfrm>
            <a:off x="7044349" y="2682952"/>
            <a:ext cx="1861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Textbox 2">
            <a:extLst>
              <a:ext uri="{FF2B5EF4-FFF2-40B4-BE49-F238E27FC236}">
                <a16:creationId xmlns="" xmlns:a16="http://schemas.microsoft.com/office/drawing/2014/main" id="{BE1611FF-5FB0-41EA-B5D7-A51346CF176E}"/>
              </a:ext>
            </a:extLst>
          </p:cNvPr>
          <p:cNvSpPr txBox="1"/>
          <p:nvPr/>
        </p:nvSpPr>
        <p:spPr>
          <a:xfrm>
            <a:off x="3155448" y="3935563"/>
            <a:ext cx="1861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" name="Right Brace 32">
            <a:extLst>
              <a:ext uri="{FF2B5EF4-FFF2-40B4-BE49-F238E27FC236}">
                <a16:creationId xmlns="" xmlns:a16="http://schemas.microsoft.com/office/drawing/2014/main" id="{FDFD1240-F98C-4923-8EFA-681B2D711790}"/>
              </a:ext>
            </a:extLst>
          </p:cNvPr>
          <p:cNvSpPr/>
          <p:nvPr/>
        </p:nvSpPr>
        <p:spPr>
          <a:xfrm rot="5400000">
            <a:off x="1454061" y="3990916"/>
            <a:ext cx="343283" cy="155316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2">
            <a:extLst>
              <a:ext uri="{FF2B5EF4-FFF2-40B4-BE49-F238E27FC236}">
                <a16:creationId xmlns="" xmlns:a16="http://schemas.microsoft.com/office/drawing/2014/main" id="{65C6A004-37D4-4F37-8D1D-ABE5E6B920A0}"/>
              </a:ext>
            </a:extLst>
          </p:cNvPr>
          <p:cNvSpPr txBox="1"/>
          <p:nvPr/>
        </p:nvSpPr>
        <p:spPr>
          <a:xfrm>
            <a:off x="1157115" y="4856178"/>
            <a:ext cx="1861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7" name="Textbox 2">
            <a:extLst>
              <a:ext uri="{FF2B5EF4-FFF2-40B4-BE49-F238E27FC236}">
                <a16:creationId xmlns="" xmlns:a16="http://schemas.microsoft.com/office/drawing/2014/main" id="{51A2C9B0-28F4-4ED1-8597-E4B35512BE9F}"/>
              </a:ext>
            </a:extLst>
          </p:cNvPr>
          <p:cNvSpPr txBox="1"/>
          <p:nvPr/>
        </p:nvSpPr>
        <p:spPr>
          <a:xfrm>
            <a:off x="9017629" y="3937953"/>
            <a:ext cx="1861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8" name="Right Brace 37">
            <a:extLst>
              <a:ext uri="{FF2B5EF4-FFF2-40B4-BE49-F238E27FC236}">
                <a16:creationId xmlns="" xmlns:a16="http://schemas.microsoft.com/office/drawing/2014/main" id="{CA2A07D1-F51A-4814-B7BD-191E4C69CDC4}"/>
              </a:ext>
            </a:extLst>
          </p:cNvPr>
          <p:cNvSpPr/>
          <p:nvPr/>
        </p:nvSpPr>
        <p:spPr>
          <a:xfrm rot="5400000">
            <a:off x="7341294" y="3980780"/>
            <a:ext cx="343283" cy="155316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2">
            <a:extLst>
              <a:ext uri="{FF2B5EF4-FFF2-40B4-BE49-F238E27FC236}">
                <a16:creationId xmlns="" xmlns:a16="http://schemas.microsoft.com/office/drawing/2014/main" id="{AF74715D-4BE4-4A32-85F8-0A1246569BFA}"/>
              </a:ext>
            </a:extLst>
          </p:cNvPr>
          <p:cNvSpPr txBox="1"/>
          <p:nvPr/>
        </p:nvSpPr>
        <p:spPr>
          <a:xfrm>
            <a:off x="7044348" y="4846042"/>
            <a:ext cx="1861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3218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/>
      <p:bldP spid="24" grpId="0"/>
      <p:bldP spid="26" grpId="0" animBg="1"/>
      <p:bldP spid="29" grpId="0"/>
      <p:bldP spid="31" grpId="0"/>
      <p:bldP spid="33" grpId="0" animBg="1"/>
      <p:bldP spid="35" grpId="0"/>
      <p:bldP spid="37" grpId="0"/>
      <p:bldP spid="38" grpId="0" animBg="1"/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80143&quot;&gt;&lt;property id=&quot;20148&quot; value=&quot;5&quot;/&gt;&lt;property id=&quot;20300&quot; value=&quot;Slide 6&quot;/&gt;&lt;property id=&quot;20307&quot; value=&quot;297&quot;/&gt;&lt;/object&gt;&lt;object type=&quot;3&quot; unique_id=&quot;480144&quot;&gt;&lt;property id=&quot;20148&quot; value=&quot;5&quot;/&gt;&lt;property id=&quot;20300&quot; value=&quot;Slide 7&quot;/&gt;&lt;property id=&quot;20307&quot; value=&quot;298&quot;/&gt;&lt;/object&gt;&lt;object type=&quot;3&quot; unique_id=&quot;480153&quot;&gt;&lt;property id=&quot;20148&quot; value=&quot;5&quot;/&gt;&lt;property id=&quot;20300&quot; value=&quot;Slide 11&quot;/&gt;&lt;property id=&quot;20307&quot; value=&quot;307&quot;/&gt;&lt;/object&gt;&lt;object type=&quot;3&quot; unique_id=&quot;480154&quot;&gt;&lt;property id=&quot;20148&quot; value=&quot;5&quot;/&gt;&lt;property id=&quot;20300&quot; value=&quot;Slide 12&quot;/&gt;&lt;property id=&quot;20307&quot; value=&quot;308&quot;/&gt;&lt;/object&gt;&lt;object type=&quot;3&quot; unique_id=&quot;480155&quot;&gt;&lt;property id=&quot;20148&quot; value=&quot;5&quot;/&gt;&lt;property id=&quot;20300&quot; value=&quot;Slide 13&quot;/&gt;&lt;property id=&quot;20307&quot; value=&quot;309&quot;/&gt;&lt;/object&gt;&lt;object type=&quot;3&quot; unique_id=&quot;480156&quot;&gt;&lt;property id=&quot;20148&quot; value=&quot;5&quot;/&gt;&lt;property id=&quot;20300&quot; value=&quot;Slide 16&quot;/&gt;&lt;property id=&quot;20307&quot; value=&quot;310&quot;/&gt;&lt;/object&gt;&lt;object type=&quot;3&quot; unique_id=&quot;480359&quot;&gt;&lt;property id=&quot;20148&quot; value=&quot;5&quot;/&gt;&lt;property id=&quot;20300&quot; value=&quot;Slide 1&quot;/&gt;&lt;property id=&quot;20307&quot; value=&quot;319&quot;/&gt;&lt;/object&gt;&lt;object type=&quot;3&quot; unique_id=&quot;484667&quot;&gt;&lt;property id=&quot;20148&quot; value=&quot;5&quot;/&gt;&lt;property id=&quot;20300&quot; value=&quot;Slide 2&quot;/&gt;&lt;property id=&quot;20307&quot; value=&quot;329&quot;/&gt;&lt;/object&gt;&lt;object type=&quot;3&quot; unique_id=&quot;484668&quot;&gt;&lt;property id=&quot;20148&quot; value=&quot;5&quot;/&gt;&lt;property id=&quot;20300&quot; value=&quot;Slide 3 - &amp;quot;CHIM ĐƯA THƯ&amp;quot;&quot;/&gt;&lt;property id=&quot;20307&quot; value=&quot;330&quot;/&gt;&lt;/object&gt;&lt;object type=&quot;3&quot; unique_id=&quot;484669&quot;&gt;&lt;property id=&quot;20148&quot; value=&quot;5&quot;/&gt;&lt;property id=&quot;20300&quot; value=&quot;Slide 4&quot;/&gt;&lt;property id=&quot;20307&quot; value=&quot;331&quot;/&gt;&lt;/object&gt;&lt;object type=&quot;3&quot; unique_id=&quot;484816&quot;&gt;&lt;property id=&quot;20148&quot; value=&quot;5&quot;/&gt;&lt;property id=&quot;20300&quot; value=&quot;Slide 5&quot;/&gt;&lt;property id=&quot;20307&quot; value=&quot;332&quot;/&gt;&lt;/object&gt;&lt;object type=&quot;3&quot; unique_id=&quot;485364&quot;&gt;&lt;property id=&quot;20148&quot; value=&quot;5&quot;/&gt;&lt;property id=&quot;20300&quot; value=&quot;Slide 10&quot;/&gt;&lt;property id=&quot;20307&quot; value=&quot;334&quot;/&gt;&lt;/object&gt;&lt;object type=&quot;3&quot; unique_id=&quot;485592&quot;&gt;&lt;property id=&quot;20148&quot; value=&quot;5&quot;/&gt;&lt;property id=&quot;20300&quot; value=&quot;Slide 8&quot;/&gt;&lt;property id=&quot;20307&quot; value=&quot;335&quot;/&gt;&lt;/object&gt;&lt;object type=&quot;3&quot; unique_id=&quot;485593&quot;&gt;&lt;property id=&quot;20148&quot; value=&quot;5&quot;/&gt;&lt;property id=&quot;20300&quot; value=&quot;Slide 9&quot;/&gt;&lt;property id=&quot;20307&quot; value=&quot;336&quot;/&gt;&lt;/object&gt;&lt;object type=&quot;3&quot; unique_id=&quot;485774&quot;&gt;&lt;property id=&quot;20148&quot; value=&quot;5&quot;/&gt;&lt;property id=&quot;20300&quot; value=&quot;Slide 14&quot;/&gt;&lt;property id=&quot;20307&quot; value=&quot;337&quot;/&gt;&lt;/object&gt;&lt;object type=&quot;3&quot; unique_id=&quot;485853&quot;&gt;&lt;property id=&quot;20148&quot; value=&quot;5&quot;/&gt;&lt;property id=&quot;20300&quot; value=&quot;Slide 15&quot;/&gt;&lt;property id=&quot;20307&quot; value=&quot;338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自定义 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B5E5D"/>
      </a:accent1>
      <a:accent2>
        <a:srgbClr val="60AC30"/>
      </a:accent2>
      <a:accent3>
        <a:srgbClr val="F29057"/>
      </a:accent3>
      <a:accent4>
        <a:srgbClr val="86C4EC"/>
      </a:accent4>
      <a:accent5>
        <a:srgbClr val="EB5E5D"/>
      </a:accent5>
      <a:accent6>
        <a:srgbClr val="60AC30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227</Words>
  <Application>Microsoft Office PowerPoint</Application>
  <PresentationFormat>Custom</PresentationFormat>
  <Paragraphs>84</Paragraphs>
  <Slides>19</Slides>
  <Notes>8</Notes>
  <HiddenSlides>0</HiddenSlides>
  <MMClips>10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2_Office Theme</vt:lpstr>
      <vt:lpstr>Toán 2 SHS</vt:lpstr>
      <vt:lpstr>默认设计模板</vt:lpstr>
      <vt:lpstr>1_Toán 2 SHS</vt:lpstr>
      <vt:lpstr>Office 主题​​</vt:lpstr>
      <vt:lpstr>1_Office 主题​​</vt:lpstr>
      <vt:lpstr>Office Theme</vt:lpstr>
      <vt:lpstr>PowerPoint Presentation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Admin</cp:lastModifiedBy>
  <cp:revision>198</cp:revision>
  <dcterms:created xsi:type="dcterms:W3CDTF">2021-01-08T03:00:40Z</dcterms:created>
  <dcterms:modified xsi:type="dcterms:W3CDTF">2021-07-25T09:09:06Z</dcterms:modified>
</cp:coreProperties>
</file>